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4"/>
  </p:notesMasterIdLst>
  <p:sldIdLst>
    <p:sldId id="257" r:id="rId5"/>
    <p:sldId id="258" r:id="rId6"/>
    <p:sldId id="271" r:id="rId7"/>
    <p:sldId id="259" r:id="rId8"/>
    <p:sldId id="260" r:id="rId9"/>
    <p:sldId id="261" r:id="rId10"/>
    <p:sldId id="272" r:id="rId11"/>
    <p:sldId id="262" r:id="rId12"/>
    <p:sldId id="263" r:id="rId13"/>
    <p:sldId id="264" r:id="rId14"/>
    <p:sldId id="273" r:id="rId15"/>
    <p:sldId id="265" r:id="rId16"/>
    <p:sldId id="266" r:id="rId17"/>
    <p:sldId id="267" r:id="rId18"/>
    <p:sldId id="276" r:id="rId19"/>
    <p:sldId id="277" r:id="rId20"/>
    <p:sldId id="278" r:id="rId21"/>
    <p:sldId id="279"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9E5C72-67CA-4169-AA70-0C3A1B769DC6}" v="19" dt="2020-10-12T16:38:06.6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8" autoAdjust="0"/>
    <p:restoredTop sz="94619" autoAdjust="0"/>
  </p:normalViewPr>
  <p:slideViewPr>
    <p:cSldViewPr snapToGrid="0">
      <p:cViewPr varScale="1">
        <p:scale>
          <a:sx n="113" d="100"/>
          <a:sy n="113" d="100"/>
        </p:scale>
        <p:origin x="35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áš Trenčan" userId="S::tomas.trencan@student.adlerka.sk::a31c0621-e306-4a72-82eb-75a853a2793f" providerId="AD" clId="Web-{CAB2AEF4-C7B5-40C4-93F7-374A823B9FF4}"/>
    <pc:docChg chg="modSld">
      <pc:chgData name="Tomáš Trenčan" userId="S::tomas.trencan@student.adlerka.sk::a31c0621-e306-4a72-82eb-75a853a2793f" providerId="AD" clId="Web-{CAB2AEF4-C7B5-40C4-93F7-374A823B9FF4}" dt="2020-10-05T07:08:38.923" v="51"/>
      <pc:docMkLst>
        <pc:docMk/>
      </pc:docMkLst>
      <pc:sldChg chg="addSp delSp modSp">
        <pc:chgData name="Tomáš Trenčan" userId="S::tomas.trencan@student.adlerka.sk::a31c0621-e306-4a72-82eb-75a853a2793f" providerId="AD" clId="Web-{CAB2AEF4-C7B5-40C4-93F7-374A823B9FF4}" dt="2020-10-05T07:08:38.923" v="51"/>
        <pc:sldMkLst>
          <pc:docMk/>
          <pc:sldMk cId="2475805559" sldId="257"/>
        </pc:sldMkLst>
        <pc:spChg chg="mod">
          <ac:chgData name="Tomáš Trenčan" userId="S::tomas.trencan@student.adlerka.sk::a31c0621-e306-4a72-82eb-75a853a2793f" providerId="AD" clId="Web-{CAB2AEF4-C7B5-40C4-93F7-374A823B9FF4}" dt="2020-10-05T06:59:16.130" v="4" actId="20577"/>
          <ac:spMkLst>
            <pc:docMk/>
            <pc:sldMk cId="2475805559" sldId="257"/>
            <ac:spMk id="2" creationId="{1C21E816-31F5-48BB-BD02-D15F2F18B48A}"/>
          </ac:spMkLst>
        </pc:spChg>
        <pc:spChg chg="mod">
          <ac:chgData name="Tomáš Trenčan" userId="S::tomas.trencan@student.adlerka.sk::a31c0621-e306-4a72-82eb-75a853a2793f" providerId="AD" clId="Web-{CAB2AEF4-C7B5-40C4-93F7-374A823B9FF4}" dt="2020-10-05T06:59:40.396" v="31" actId="20577"/>
          <ac:spMkLst>
            <pc:docMk/>
            <pc:sldMk cId="2475805559" sldId="257"/>
            <ac:spMk id="3" creationId="{835D6E6B-3353-491C-A3C6-F278D6CED8B3}"/>
          </ac:spMkLst>
        </pc:spChg>
        <pc:spChg chg="add del">
          <ac:chgData name="Tomáš Trenčan" userId="S::tomas.trencan@student.adlerka.sk::a31c0621-e306-4a72-82eb-75a853a2793f" providerId="AD" clId="Web-{CAB2AEF4-C7B5-40C4-93F7-374A823B9FF4}" dt="2020-10-05T07:08:38.923" v="51"/>
          <ac:spMkLst>
            <pc:docMk/>
            <pc:sldMk cId="2475805559" sldId="257"/>
            <ac:spMk id="4" creationId="{5DB3E294-71F3-4CC9-AE43-8609A70FB9B2}"/>
          </ac:spMkLst>
        </pc:spChg>
      </pc:sldChg>
      <pc:sldChg chg="modSp">
        <pc:chgData name="Tomáš Trenčan" userId="S::tomas.trencan@student.adlerka.sk::a31c0621-e306-4a72-82eb-75a853a2793f" providerId="AD" clId="Web-{CAB2AEF4-C7B5-40C4-93F7-374A823B9FF4}" dt="2020-10-05T07:01:33.539" v="48" actId="20577"/>
        <pc:sldMkLst>
          <pc:docMk/>
          <pc:sldMk cId="718287870" sldId="259"/>
        </pc:sldMkLst>
        <pc:spChg chg="mod">
          <ac:chgData name="Tomáš Trenčan" userId="S::tomas.trencan@student.adlerka.sk::a31c0621-e306-4a72-82eb-75a853a2793f" providerId="AD" clId="Web-{CAB2AEF4-C7B5-40C4-93F7-374A823B9FF4}" dt="2020-10-05T07:01:33.539" v="48" actId="20577"/>
          <ac:spMkLst>
            <pc:docMk/>
            <pc:sldMk cId="718287870" sldId="259"/>
            <ac:spMk id="3" creationId="{C043C37E-E78A-4A1C-937B-021886517096}"/>
          </ac:spMkLst>
        </pc:spChg>
      </pc:sldChg>
      <pc:sldChg chg="modSp">
        <pc:chgData name="Tomáš Trenčan" userId="S::tomas.trencan@student.adlerka.sk::a31c0621-e306-4a72-82eb-75a853a2793f" providerId="AD" clId="Web-{CAB2AEF4-C7B5-40C4-93F7-374A823B9FF4}" dt="2020-10-05T07:00:56.648" v="35" actId="20577"/>
        <pc:sldMkLst>
          <pc:docMk/>
          <pc:sldMk cId="753929756" sldId="263"/>
        </pc:sldMkLst>
        <pc:spChg chg="mod">
          <ac:chgData name="Tomáš Trenčan" userId="S::tomas.trencan@student.adlerka.sk::a31c0621-e306-4a72-82eb-75a853a2793f" providerId="AD" clId="Web-{CAB2AEF4-C7B5-40C4-93F7-374A823B9FF4}" dt="2020-10-05T07:00:56.648" v="35" actId="20577"/>
          <ac:spMkLst>
            <pc:docMk/>
            <pc:sldMk cId="753929756" sldId="263"/>
            <ac:spMk id="3" creationId="{678902E7-573C-4E0D-BE32-692E3C6F094E}"/>
          </ac:spMkLst>
        </pc:spChg>
      </pc:sldChg>
      <pc:sldChg chg="modSp">
        <pc:chgData name="Tomáš Trenčan" userId="S::tomas.trencan@student.adlerka.sk::a31c0621-e306-4a72-82eb-75a853a2793f" providerId="AD" clId="Web-{CAB2AEF4-C7B5-40C4-93F7-374A823B9FF4}" dt="2020-10-05T07:01:18.445" v="42" actId="20577"/>
        <pc:sldMkLst>
          <pc:docMk/>
          <pc:sldMk cId="11974385" sldId="264"/>
        </pc:sldMkLst>
        <pc:spChg chg="mod">
          <ac:chgData name="Tomáš Trenčan" userId="S::tomas.trencan@student.adlerka.sk::a31c0621-e306-4a72-82eb-75a853a2793f" providerId="AD" clId="Web-{CAB2AEF4-C7B5-40C4-93F7-374A823B9FF4}" dt="2020-10-05T07:01:18.445" v="42" actId="20577"/>
          <ac:spMkLst>
            <pc:docMk/>
            <pc:sldMk cId="11974385" sldId="264"/>
            <ac:spMk id="3" creationId="{5C2CD588-BD40-4EA6-A538-7A187BD538E5}"/>
          </ac:spMkLst>
        </pc:spChg>
      </pc:sldChg>
      <pc:sldChg chg="modSp">
        <pc:chgData name="Tomáš Trenčan" userId="S::tomas.trencan@student.adlerka.sk::a31c0621-e306-4a72-82eb-75a853a2793f" providerId="AD" clId="Web-{CAB2AEF4-C7B5-40C4-93F7-374A823B9FF4}" dt="2020-10-05T07:01:09.461" v="37" actId="20577"/>
        <pc:sldMkLst>
          <pc:docMk/>
          <pc:sldMk cId="2291112139" sldId="265"/>
        </pc:sldMkLst>
        <pc:spChg chg="mod">
          <ac:chgData name="Tomáš Trenčan" userId="S::tomas.trencan@student.adlerka.sk::a31c0621-e306-4a72-82eb-75a853a2793f" providerId="AD" clId="Web-{CAB2AEF4-C7B5-40C4-93F7-374A823B9FF4}" dt="2020-10-05T07:01:09.461" v="37" actId="20577"/>
          <ac:spMkLst>
            <pc:docMk/>
            <pc:sldMk cId="2291112139" sldId="265"/>
            <ac:spMk id="3" creationId="{EFDF89C7-38A1-4FF3-A15A-673F507060E6}"/>
          </ac:spMkLst>
        </pc:spChg>
      </pc:sldChg>
    </pc:docChg>
  </pc:docChgLst>
  <pc:docChgLst>
    <pc:chgData name="Tomáš Trenčan" userId="a31c0621-e306-4a72-82eb-75a853a2793f" providerId="ADAL" clId="{FCE7E7FB-0FA5-4D42-A58F-DB8117286437}"/>
    <pc:docChg chg="modSld">
      <pc:chgData name="Tomáš Trenčan" userId="a31c0621-e306-4a72-82eb-75a853a2793f" providerId="ADAL" clId="{FCE7E7FB-0FA5-4D42-A58F-DB8117286437}" dt="2020-10-04T22:49:38.905" v="1" actId="20577"/>
      <pc:docMkLst>
        <pc:docMk/>
      </pc:docMkLst>
      <pc:sldChg chg="modSp mod">
        <pc:chgData name="Tomáš Trenčan" userId="a31c0621-e306-4a72-82eb-75a853a2793f" providerId="ADAL" clId="{FCE7E7FB-0FA5-4D42-A58F-DB8117286437}" dt="2020-10-04T22:49:38.905" v="1" actId="20577"/>
        <pc:sldMkLst>
          <pc:docMk/>
          <pc:sldMk cId="3740640540" sldId="279"/>
        </pc:sldMkLst>
        <pc:spChg chg="mod">
          <ac:chgData name="Tomáš Trenčan" userId="a31c0621-e306-4a72-82eb-75a853a2793f" providerId="ADAL" clId="{FCE7E7FB-0FA5-4D42-A58F-DB8117286437}" dt="2020-10-04T22:49:38.905" v="1" actId="20577"/>
          <ac:spMkLst>
            <pc:docMk/>
            <pc:sldMk cId="3740640540" sldId="279"/>
            <ac:spMk id="3" creationId="{B9A6F56A-2DC0-4EE7-9AB5-8D0708D9392D}"/>
          </ac:spMkLst>
        </pc:spChg>
      </pc:sldChg>
    </pc:docChg>
  </pc:docChgLst>
  <pc:docChgLst>
    <pc:chgData name="Tomáš" userId="a31c0621-e306-4a72-82eb-75a853a2793f" providerId="ADAL" clId="{349E5C72-67CA-4169-AA70-0C3A1B769DC6}"/>
    <pc:docChg chg="modSld">
      <pc:chgData name="Tomáš" userId="a31c0621-e306-4a72-82eb-75a853a2793f" providerId="ADAL" clId="{349E5C72-67CA-4169-AA70-0C3A1B769DC6}" dt="2020-10-12T16:38:06.654" v="18"/>
      <pc:docMkLst>
        <pc:docMk/>
      </pc:docMkLst>
      <pc:sldChg chg="addSp delSp modSp modTransition modAnim">
        <pc:chgData name="Tomáš" userId="a31c0621-e306-4a72-82eb-75a853a2793f" providerId="ADAL" clId="{349E5C72-67CA-4169-AA70-0C3A1B769DC6}" dt="2020-10-12T16:29:26.088" v="12"/>
        <pc:sldMkLst>
          <pc:docMk/>
          <pc:sldMk cId="2475805559" sldId="257"/>
        </pc:sldMkLst>
        <pc:picChg chg="add del mod">
          <ac:chgData name="Tomáš" userId="a31c0621-e306-4a72-82eb-75a853a2793f" providerId="ADAL" clId="{349E5C72-67CA-4169-AA70-0C3A1B769DC6}" dt="2020-10-12T16:21:36.034" v="1"/>
          <ac:picMkLst>
            <pc:docMk/>
            <pc:sldMk cId="2475805559" sldId="257"/>
            <ac:picMk id="4" creationId="{871B4B51-CA5F-4750-A6D7-BB04FF5EDF33}"/>
          </ac:picMkLst>
        </pc:picChg>
        <pc:picChg chg="add del mod">
          <ac:chgData name="Tomáš" userId="a31c0621-e306-4a72-82eb-75a853a2793f" providerId="ADAL" clId="{349E5C72-67CA-4169-AA70-0C3A1B769DC6}" dt="2020-10-12T16:21:42.992" v="2"/>
          <ac:picMkLst>
            <pc:docMk/>
            <pc:sldMk cId="2475805559" sldId="257"/>
            <ac:picMk id="5" creationId="{84D95AF4-258C-472A-BDC4-2226F0E4E214}"/>
          </ac:picMkLst>
        </pc:picChg>
        <pc:picChg chg="add del mod">
          <ac:chgData name="Tomáš" userId="a31c0621-e306-4a72-82eb-75a853a2793f" providerId="ADAL" clId="{349E5C72-67CA-4169-AA70-0C3A1B769DC6}" dt="2020-10-12T16:22:18.075" v="4"/>
          <ac:picMkLst>
            <pc:docMk/>
            <pc:sldMk cId="2475805559" sldId="257"/>
            <ac:picMk id="7" creationId="{B1A03262-CE93-4AB4-B6F8-CEC1E01654B4}"/>
          </ac:picMkLst>
        </pc:picChg>
        <pc:picChg chg="add del mod">
          <ac:chgData name="Tomáš" userId="a31c0621-e306-4a72-82eb-75a853a2793f" providerId="ADAL" clId="{349E5C72-67CA-4169-AA70-0C3A1B769DC6}" dt="2020-10-12T16:24:52.765" v="7"/>
          <ac:picMkLst>
            <pc:docMk/>
            <pc:sldMk cId="2475805559" sldId="257"/>
            <ac:picMk id="8" creationId="{538B1F61-890A-4F66-ABDB-45ACC054D6AC}"/>
          </ac:picMkLst>
        </pc:picChg>
        <pc:picChg chg="add del mod">
          <ac:chgData name="Tomáš" userId="a31c0621-e306-4a72-82eb-75a853a2793f" providerId="ADAL" clId="{349E5C72-67CA-4169-AA70-0C3A1B769DC6}" dt="2020-10-12T16:25:22.698" v="9"/>
          <ac:picMkLst>
            <pc:docMk/>
            <pc:sldMk cId="2475805559" sldId="257"/>
            <ac:picMk id="9" creationId="{7E31AD08-9A6D-46DF-8BBA-BBF275120E36}"/>
          </ac:picMkLst>
        </pc:picChg>
        <pc:picChg chg="add del mod">
          <ac:chgData name="Tomáš" userId="a31c0621-e306-4a72-82eb-75a853a2793f" providerId="ADAL" clId="{349E5C72-67CA-4169-AA70-0C3A1B769DC6}" dt="2020-10-12T16:26:15.008" v="11"/>
          <ac:picMkLst>
            <pc:docMk/>
            <pc:sldMk cId="2475805559" sldId="257"/>
            <ac:picMk id="10" creationId="{690F2AE1-CD0D-4771-9589-BCC8BDCBB8BB}"/>
          </ac:picMkLst>
        </pc:picChg>
        <pc:picChg chg="add mod">
          <ac:chgData name="Tomáš" userId="a31c0621-e306-4a72-82eb-75a853a2793f" providerId="ADAL" clId="{349E5C72-67CA-4169-AA70-0C3A1B769DC6}" dt="2020-10-12T16:29:26.088" v="12"/>
          <ac:picMkLst>
            <pc:docMk/>
            <pc:sldMk cId="2475805559" sldId="257"/>
            <ac:picMk id="11" creationId="{581068BC-4E1C-4C4B-8A08-7ACA8D9035DF}"/>
          </ac:picMkLst>
        </pc:picChg>
      </pc:sldChg>
      <pc:sldChg chg="addSp delSp modSp modTransition modAnim">
        <pc:chgData name="Tomáš" userId="a31c0621-e306-4a72-82eb-75a853a2793f" providerId="ADAL" clId="{349E5C72-67CA-4169-AA70-0C3A1B769DC6}" dt="2020-10-12T16:29:26.088" v="12"/>
        <pc:sldMkLst>
          <pc:docMk/>
          <pc:sldMk cId="263784652" sldId="258"/>
        </pc:sldMkLst>
        <pc:picChg chg="add del mod">
          <ac:chgData name="Tomáš" userId="a31c0621-e306-4a72-82eb-75a853a2793f" providerId="ADAL" clId="{349E5C72-67CA-4169-AA70-0C3A1B769DC6}" dt="2020-10-12T16:21:42.992" v="2"/>
          <ac:picMkLst>
            <pc:docMk/>
            <pc:sldMk cId="263784652" sldId="258"/>
            <ac:picMk id="3" creationId="{F79BB60D-186C-478E-93F4-B1C5A434970C}"/>
          </ac:picMkLst>
        </pc:picChg>
        <pc:picChg chg="add del mod">
          <ac:chgData name="Tomáš" userId="a31c0621-e306-4a72-82eb-75a853a2793f" providerId="ADAL" clId="{349E5C72-67CA-4169-AA70-0C3A1B769DC6}" dt="2020-10-12T16:22:18.075" v="4"/>
          <ac:picMkLst>
            <pc:docMk/>
            <pc:sldMk cId="263784652" sldId="258"/>
            <ac:picMk id="5" creationId="{9EB9422D-1E10-455D-912C-7B0563924D91}"/>
          </ac:picMkLst>
        </pc:picChg>
        <pc:picChg chg="add del mod">
          <ac:chgData name="Tomáš" userId="a31c0621-e306-4a72-82eb-75a853a2793f" providerId="ADAL" clId="{349E5C72-67CA-4169-AA70-0C3A1B769DC6}" dt="2020-10-12T16:24:52.765" v="7"/>
          <ac:picMkLst>
            <pc:docMk/>
            <pc:sldMk cId="263784652" sldId="258"/>
            <ac:picMk id="6" creationId="{82155042-53F2-494E-B9F9-4B66AF5D8ABF}"/>
          </ac:picMkLst>
        </pc:picChg>
        <pc:picChg chg="add del mod">
          <ac:chgData name="Tomáš" userId="a31c0621-e306-4a72-82eb-75a853a2793f" providerId="ADAL" clId="{349E5C72-67CA-4169-AA70-0C3A1B769DC6}" dt="2020-10-12T16:25:22.698" v="9"/>
          <ac:picMkLst>
            <pc:docMk/>
            <pc:sldMk cId="263784652" sldId="258"/>
            <ac:picMk id="7" creationId="{1A3145C5-1C68-4F60-98BC-1A08CCFF8CF2}"/>
          </ac:picMkLst>
        </pc:picChg>
        <pc:picChg chg="add del mod">
          <ac:chgData name="Tomáš" userId="a31c0621-e306-4a72-82eb-75a853a2793f" providerId="ADAL" clId="{349E5C72-67CA-4169-AA70-0C3A1B769DC6}" dt="2020-10-12T16:26:15.008" v="11"/>
          <ac:picMkLst>
            <pc:docMk/>
            <pc:sldMk cId="263784652" sldId="258"/>
            <ac:picMk id="8" creationId="{2C75C06D-8C48-4A38-8860-8F7A40E159BA}"/>
          </ac:picMkLst>
        </pc:picChg>
        <pc:picChg chg="add mod">
          <ac:chgData name="Tomáš" userId="a31c0621-e306-4a72-82eb-75a853a2793f" providerId="ADAL" clId="{349E5C72-67CA-4169-AA70-0C3A1B769DC6}" dt="2020-10-12T16:29:26.088" v="12"/>
          <ac:picMkLst>
            <pc:docMk/>
            <pc:sldMk cId="263784652" sldId="258"/>
            <ac:picMk id="9" creationId="{8AD264CC-CB29-41CA-B729-FD9C591917B8}"/>
          </ac:picMkLst>
        </pc:picChg>
      </pc:sldChg>
      <pc:sldChg chg="addSp delSp modSp modTransition modAnim">
        <pc:chgData name="Tomáš" userId="a31c0621-e306-4a72-82eb-75a853a2793f" providerId="ADAL" clId="{349E5C72-67CA-4169-AA70-0C3A1B769DC6}" dt="2020-10-12T16:29:26.088" v="12"/>
        <pc:sldMkLst>
          <pc:docMk/>
          <pc:sldMk cId="718287870" sldId="259"/>
        </pc:sldMkLst>
        <pc:picChg chg="add del mod">
          <ac:chgData name="Tomáš" userId="a31c0621-e306-4a72-82eb-75a853a2793f" providerId="ADAL" clId="{349E5C72-67CA-4169-AA70-0C3A1B769DC6}" dt="2020-10-12T16:21:42.992" v="2"/>
          <ac:picMkLst>
            <pc:docMk/>
            <pc:sldMk cId="718287870" sldId="259"/>
            <ac:picMk id="4" creationId="{38484BA6-8CF0-4015-B177-90FB7F3DE872}"/>
          </ac:picMkLst>
        </pc:picChg>
        <pc:picChg chg="add del mod">
          <ac:chgData name="Tomáš" userId="a31c0621-e306-4a72-82eb-75a853a2793f" providerId="ADAL" clId="{349E5C72-67CA-4169-AA70-0C3A1B769DC6}" dt="2020-10-12T16:24:52.765" v="7"/>
          <ac:picMkLst>
            <pc:docMk/>
            <pc:sldMk cId="718287870" sldId="259"/>
            <ac:picMk id="5" creationId="{3ACBCFFB-287B-4E05-A8A6-51AE2B57964C}"/>
          </ac:picMkLst>
        </pc:picChg>
        <pc:picChg chg="add del mod">
          <ac:chgData name="Tomáš" userId="a31c0621-e306-4a72-82eb-75a853a2793f" providerId="ADAL" clId="{349E5C72-67CA-4169-AA70-0C3A1B769DC6}" dt="2020-10-12T16:26:15.008" v="11"/>
          <ac:picMkLst>
            <pc:docMk/>
            <pc:sldMk cId="718287870" sldId="259"/>
            <ac:picMk id="6" creationId="{5948606E-E3EA-4950-A739-91539A135401}"/>
          </ac:picMkLst>
        </pc:picChg>
        <pc:picChg chg="add mod">
          <ac:chgData name="Tomáš" userId="a31c0621-e306-4a72-82eb-75a853a2793f" providerId="ADAL" clId="{349E5C72-67CA-4169-AA70-0C3A1B769DC6}" dt="2020-10-12T16:29:26.088" v="12"/>
          <ac:picMkLst>
            <pc:docMk/>
            <pc:sldMk cId="718287870" sldId="259"/>
            <ac:picMk id="7" creationId="{0F25C997-3775-4B03-BDFC-B62BA5FF437A}"/>
          </ac:picMkLst>
        </pc:picChg>
      </pc:sldChg>
      <pc:sldChg chg="addSp delSp modSp modTransition modAnim">
        <pc:chgData name="Tomáš" userId="a31c0621-e306-4a72-82eb-75a853a2793f" providerId="ADAL" clId="{349E5C72-67CA-4169-AA70-0C3A1B769DC6}" dt="2020-10-12T16:29:26.088" v="12"/>
        <pc:sldMkLst>
          <pc:docMk/>
          <pc:sldMk cId="2014714798" sldId="260"/>
        </pc:sldMkLst>
        <pc:picChg chg="add del mod">
          <ac:chgData name="Tomáš" userId="a31c0621-e306-4a72-82eb-75a853a2793f" providerId="ADAL" clId="{349E5C72-67CA-4169-AA70-0C3A1B769DC6}" dt="2020-10-12T16:24:52.765" v="7"/>
          <ac:picMkLst>
            <pc:docMk/>
            <pc:sldMk cId="2014714798" sldId="260"/>
            <ac:picMk id="4" creationId="{113B949D-594B-4B2F-ABAB-6B45979C6E3B}"/>
          </ac:picMkLst>
        </pc:picChg>
        <pc:picChg chg="add mod">
          <ac:chgData name="Tomáš" userId="a31c0621-e306-4a72-82eb-75a853a2793f" providerId="ADAL" clId="{349E5C72-67CA-4169-AA70-0C3A1B769DC6}" dt="2020-10-12T16:29:26.088" v="12"/>
          <ac:picMkLst>
            <pc:docMk/>
            <pc:sldMk cId="2014714798" sldId="260"/>
            <ac:picMk id="5" creationId="{83255397-E9C5-442D-94FF-42BA2F5FC6E4}"/>
          </ac:picMkLst>
        </pc:picChg>
      </pc:sldChg>
      <pc:sldChg chg="addSp delSp modSp modTransition modAnim">
        <pc:chgData name="Tomáš" userId="a31c0621-e306-4a72-82eb-75a853a2793f" providerId="ADAL" clId="{349E5C72-67CA-4169-AA70-0C3A1B769DC6}" dt="2020-10-12T16:29:26.088" v="12"/>
        <pc:sldMkLst>
          <pc:docMk/>
          <pc:sldMk cId="979399221" sldId="261"/>
        </pc:sldMkLst>
        <pc:picChg chg="add del mod">
          <ac:chgData name="Tomáš" userId="a31c0621-e306-4a72-82eb-75a853a2793f" providerId="ADAL" clId="{349E5C72-67CA-4169-AA70-0C3A1B769DC6}" dt="2020-10-12T16:24:20.934" v="6"/>
          <ac:picMkLst>
            <pc:docMk/>
            <pc:sldMk cId="979399221" sldId="261"/>
            <ac:picMk id="4" creationId="{95BE9A94-4152-433C-9058-2010FB38477F}"/>
          </ac:picMkLst>
        </pc:picChg>
        <pc:picChg chg="add mod">
          <ac:chgData name="Tomáš" userId="a31c0621-e306-4a72-82eb-75a853a2793f" providerId="ADAL" clId="{349E5C72-67CA-4169-AA70-0C3A1B769DC6}" dt="2020-10-12T16:29:26.088" v="12"/>
          <ac:picMkLst>
            <pc:docMk/>
            <pc:sldMk cId="979399221" sldId="261"/>
            <ac:picMk id="5" creationId="{42CC501F-496A-4FBF-9B7F-1CDE43411957}"/>
          </ac:picMkLst>
        </pc:picChg>
      </pc:sldChg>
      <pc:sldChg chg="addSp delSp modSp modTransition modAnim">
        <pc:chgData name="Tomáš" userId="a31c0621-e306-4a72-82eb-75a853a2793f" providerId="ADAL" clId="{349E5C72-67CA-4169-AA70-0C3A1B769DC6}" dt="2020-10-12T16:37:26.061" v="16"/>
        <pc:sldMkLst>
          <pc:docMk/>
          <pc:sldMk cId="159605787" sldId="262"/>
        </pc:sldMkLst>
        <pc:picChg chg="add del mod">
          <ac:chgData name="Tomáš" userId="a31c0621-e306-4a72-82eb-75a853a2793f" providerId="ADAL" clId="{349E5C72-67CA-4169-AA70-0C3A1B769DC6}" dt="2020-10-12T16:29:35.500" v="13"/>
          <ac:picMkLst>
            <pc:docMk/>
            <pc:sldMk cId="159605787" sldId="262"/>
            <ac:picMk id="4" creationId="{8BD3D89D-431D-4AEE-924E-0D8954BE7102}"/>
          </ac:picMkLst>
        </pc:picChg>
        <pc:picChg chg="add del mod">
          <ac:chgData name="Tomáš" userId="a31c0621-e306-4a72-82eb-75a853a2793f" providerId="ADAL" clId="{349E5C72-67CA-4169-AA70-0C3A1B769DC6}" dt="2020-10-12T16:29:50.014" v="15"/>
          <ac:picMkLst>
            <pc:docMk/>
            <pc:sldMk cId="159605787" sldId="262"/>
            <ac:picMk id="5" creationId="{F4684A94-F3A2-4553-9857-25F0CBB103F9}"/>
          </ac:picMkLst>
        </pc:picChg>
        <pc:picChg chg="add mod">
          <ac:chgData name="Tomáš" userId="a31c0621-e306-4a72-82eb-75a853a2793f" providerId="ADAL" clId="{349E5C72-67CA-4169-AA70-0C3A1B769DC6}" dt="2020-10-12T16:37:26.061" v="16"/>
          <ac:picMkLst>
            <pc:docMk/>
            <pc:sldMk cId="159605787" sldId="262"/>
            <ac:picMk id="6" creationId="{CFDEA042-3324-4135-BA62-9220689A1FBD}"/>
          </ac:picMkLst>
        </pc:picChg>
      </pc:sldChg>
      <pc:sldChg chg="addSp modSp modTransition">
        <pc:chgData name="Tomáš" userId="a31c0621-e306-4a72-82eb-75a853a2793f" providerId="ADAL" clId="{349E5C72-67CA-4169-AA70-0C3A1B769DC6}" dt="2020-10-12T16:37:26.061" v="16"/>
        <pc:sldMkLst>
          <pc:docMk/>
          <pc:sldMk cId="753929756" sldId="263"/>
        </pc:sldMkLst>
        <pc:picChg chg="add mod">
          <ac:chgData name="Tomáš" userId="a31c0621-e306-4a72-82eb-75a853a2793f" providerId="ADAL" clId="{349E5C72-67CA-4169-AA70-0C3A1B769DC6}" dt="2020-10-12T16:37:26.061" v="16"/>
          <ac:picMkLst>
            <pc:docMk/>
            <pc:sldMk cId="753929756" sldId="263"/>
            <ac:picMk id="4" creationId="{B70CF006-2D36-4AFC-A428-3FD224125EE0}"/>
          </ac:picMkLst>
        </pc:picChg>
      </pc:sldChg>
      <pc:sldChg chg="addSp modSp modTransition">
        <pc:chgData name="Tomáš" userId="a31c0621-e306-4a72-82eb-75a853a2793f" providerId="ADAL" clId="{349E5C72-67CA-4169-AA70-0C3A1B769DC6}" dt="2020-10-12T16:37:26.061" v="16"/>
        <pc:sldMkLst>
          <pc:docMk/>
          <pc:sldMk cId="11974385" sldId="264"/>
        </pc:sldMkLst>
        <pc:picChg chg="add mod">
          <ac:chgData name="Tomáš" userId="a31c0621-e306-4a72-82eb-75a853a2793f" providerId="ADAL" clId="{349E5C72-67CA-4169-AA70-0C3A1B769DC6}" dt="2020-10-12T16:37:26.061" v="16"/>
          <ac:picMkLst>
            <pc:docMk/>
            <pc:sldMk cId="11974385" sldId="264"/>
            <ac:picMk id="4" creationId="{D7C83664-FAF9-48BF-A57A-BD9309E985ED}"/>
          </ac:picMkLst>
        </pc:picChg>
      </pc:sldChg>
      <pc:sldChg chg="addSp modSp modTransition">
        <pc:chgData name="Tomáš" userId="a31c0621-e306-4a72-82eb-75a853a2793f" providerId="ADAL" clId="{349E5C72-67CA-4169-AA70-0C3A1B769DC6}" dt="2020-10-12T16:37:26.061" v="16"/>
        <pc:sldMkLst>
          <pc:docMk/>
          <pc:sldMk cId="2291112139" sldId="265"/>
        </pc:sldMkLst>
        <pc:picChg chg="add mod">
          <ac:chgData name="Tomáš" userId="a31c0621-e306-4a72-82eb-75a853a2793f" providerId="ADAL" clId="{349E5C72-67CA-4169-AA70-0C3A1B769DC6}" dt="2020-10-12T16:37:26.061" v="16"/>
          <ac:picMkLst>
            <pc:docMk/>
            <pc:sldMk cId="2291112139" sldId="265"/>
            <ac:picMk id="4" creationId="{B12F1FAE-3CE5-4532-A46E-8D198736A964}"/>
          </ac:picMkLst>
        </pc:picChg>
      </pc:sldChg>
      <pc:sldChg chg="addSp modSp modTransition">
        <pc:chgData name="Tomáš" userId="a31c0621-e306-4a72-82eb-75a853a2793f" providerId="ADAL" clId="{349E5C72-67CA-4169-AA70-0C3A1B769DC6}" dt="2020-10-12T16:37:26.061" v="16"/>
        <pc:sldMkLst>
          <pc:docMk/>
          <pc:sldMk cId="2656656221" sldId="266"/>
        </pc:sldMkLst>
        <pc:picChg chg="add mod">
          <ac:chgData name="Tomáš" userId="a31c0621-e306-4a72-82eb-75a853a2793f" providerId="ADAL" clId="{349E5C72-67CA-4169-AA70-0C3A1B769DC6}" dt="2020-10-12T16:37:26.061" v="16"/>
          <ac:picMkLst>
            <pc:docMk/>
            <pc:sldMk cId="2656656221" sldId="266"/>
            <ac:picMk id="4" creationId="{FD86DFA2-534F-449E-84FE-D42BEE37F28F}"/>
          </ac:picMkLst>
        </pc:picChg>
      </pc:sldChg>
      <pc:sldChg chg="addSp modSp modTransition">
        <pc:chgData name="Tomáš" userId="a31c0621-e306-4a72-82eb-75a853a2793f" providerId="ADAL" clId="{349E5C72-67CA-4169-AA70-0C3A1B769DC6}" dt="2020-10-12T16:37:26.061" v="16"/>
        <pc:sldMkLst>
          <pc:docMk/>
          <pc:sldMk cId="3542596033" sldId="267"/>
        </pc:sldMkLst>
        <pc:picChg chg="add mod">
          <ac:chgData name="Tomáš" userId="a31c0621-e306-4a72-82eb-75a853a2793f" providerId="ADAL" clId="{349E5C72-67CA-4169-AA70-0C3A1B769DC6}" dt="2020-10-12T16:37:26.061" v="16"/>
          <ac:picMkLst>
            <pc:docMk/>
            <pc:sldMk cId="3542596033" sldId="267"/>
            <ac:picMk id="4" creationId="{3CE3694A-CBB9-428C-9DF9-1C61E00AF1DC}"/>
          </ac:picMkLst>
        </pc:picChg>
      </pc:sldChg>
      <pc:sldChg chg="addSp delSp modSp modTransition modAnim">
        <pc:chgData name="Tomáš" userId="a31c0621-e306-4a72-82eb-75a853a2793f" providerId="ADAL" clId="{349E5C72-67CA-4169-AA70-0C3A1B769DC6}" dt="2020-10-12T16:29:26.088" v="12"/>
        <pc:sldMkLst>
          <pc:docMk/>
          <pc:sldMk cId="1915258826" sldId="271"/>
        </pc:sldMkLst>
        <pc:picChg chg="add del mod">
          <ac:chgData name="Tomáš" userId="a31c0621-e306-4a72-82eb-75a853a2793f" providerId="ADAL" clId="{349E5C72-67CA-4169-AA70-0C3A1B769DC6}" dt="2020-10-12T16:21:42.992" v="2"/>
          <ac:picMkLst>
            <pc:docMk/>
            <pc:sldMk cId="1915258826" sldId="271"/>
            <ac:picMk id="4" creationId="{0C6E5360-802D-4D79-947C-9E8229D86CDF}"/>
          </ac:picMkLst>
        </pc:picChg>
        <pc:picChg chg="add del mod">
          <ac:chgData name="Tomáš" userId="a31c0621-e306-4a72-82eb-75a853a2793f" providerId="ADAL" clId="{349E5C72-67CA-4169-AA70-0C3A1B769DC6}" dt="2020-10-12T16:24:52.765" v="7"/>
          <ac:picMkLst>
            <pc:docMk/>
            <pc:sldMk cId="1915258826" sldId="271"/>
            <ac:picMk id="5" creationId="{5F1A8DCA-AFAC-4AD1-9A81-6940EB39DD7E}"/>
          </ac:picMkLst>
        </pc:picChg>
        <pc:picChg chg="add del mod">
          <ac:chgData name="Tomáš" userId="a31c0621-e306-4a72-82eb-75a853a2793f" providerId="ADAL" clId="{349E5C72-67CA-4169-AA70-0C3A1B769DC6}" dt="2020-10-12T16:26:15.008" v="11"/>
          <ac:picMkLst>
            <pc:docMk/>
            <pc:sldMk cId="1915258826" sldId="271"/>
            <ac:picMk id="6" creationId="{DA925C06-377B-4585-B565-54A975C536E2}"/>
          </ac:picMkLst>
        </pc:picChg>
        <pc:picChg chg="add mod">
          <ac:chgData name="Tomáš" userId="a31c0621-e306-4a72-82eb-75a853a2793f" providerId="ADAL" clId="{349E5C72-67CA-4169-AA70-0C3A1B769DC6}" dt="2020-10-12T16:29:26.088" v="12"/>
          <ac:picMkLst>
            <pc:docMk/>
            <pc:sldMk cId="1915258826" sldId="271"/>
            <ac:picMk id="7" creationId="{B6878E2D-367D-47C6-8C94-813C50CCC942}"/>
          </ac:picMkLst>
        </pc:picChg>
      </pc:sldChg>
      <pc:sldChg chg="addSp modSp modTransition">
        <pc:chgData name="Tomáš" userId="a31c0621-e306-4a72-82eb-75a853a2793f" providerId="ADAL" clId="{349E5C72-67CA-4169-AA70-0C3A1B769DC6}" dt="2020-10-12T16:29:26.088" v="12"/>
        <pc:sldMkLst>
          <pc:docMk/>
          <pc:sldMk cId="1025939354" sldId="272"/>
        </pc:sldMkLst>
        <pc:picChg chg="add mod">
          <ac:chgData name="Tomáš" userId="a31c0621-e306-4a72-82eb-75a853a2793f" providerId="ADAL" clId="{349E5C72-67CA-4169-AA70-0C3A1B769DC6}" dt="2020-10-12T16:29:26.088" v="12"/>
          <ac:picMkLst>
            <pc:docMk/>
            <pc:sldMk cId="1025939354" sldId="272"/>
            <ac:picMk id="4" creationId="{E935E163-6ACB-42E7-9815-2D770AAEFEB1}"/>
          </ac:picMkLst>
        </pc:picChg>
      </pc:sldChg>
      <pc:sldChg chg="addSp modSp modTransition">
        <pc:chgData name="Tomáš" userId="a31c0621-e306-4a72-82eb-75a853a2793f" providerId="ADAL" clId="{349E5C72-67CA-4169-AA70-0C3A1B769DC6}" dt="2020-10-12T16:37:26.061" v="16"/>
        <pc:sldMkLst>
          <pc:docMk/>
          <pc:sldMk cId="3372960712" sldId="273"/>
        </pc:sldMkLst>
        <pc:picChg chg="add mod">
          <ac:chgData name="Tomáš" userId="a31c0621-e306-4a72-82eb-75a853a2793f" providerId="ADAL" clId="{349E5C72-67CA-4169-AA70-0C3A1B769DC6}" dt="2020-10-12T16:37:26.061" v="16"/>
          <ac:picMkLst>
            <pc:docMk/>
            <pc:sldMk cId="3372960712" sldId="273"/>
            <ac:picMk id="4" creationId="{1EE9B615-BD86-43E9-A4AE-1CDC8855A254}"/>
          </ac:picMkLst>
        </pc:picChg>
      </pc:sldChg>
      <pc:sldChg chg="addSp delSp modSp modTransition modAnim">
        <pc:chgData name="Tomáš" userId="a31c0621-e306-4a72-82eb-75a853a2793f" providerId="ADAL" clId="{349E5C72-67CA-4169-AA70-0C3A1B769DC6}" dt="2020-10-12T16:38:06.654" v="18"/>
        <pc:sldMkLst>
          <pc:docMk/>
          <pc:sldMk cId="1759351178" sldId="275"/>
        </pc:sldMkLst>
        <pc:picChg chg="add del mod">
          <ac:chgData name="Tomáš" userId="a31c0621-e306-4a72-82eb-75a853a2793f" providerId="ADAL" clId="{349E5C72-67CA-4169-AA70-0C3A1B769DC6}" dt="2020-10-12T16:37:30.772" v="17"/>
          <ac:picMkLst>
            <pc:docMk/>
            <pc:sldMk cId="1759351178" sldId="275"/>
            <ac:picMk id="4" creationId="{29F9E89B-FC29-448D-A71B-74F7BC8A01CB}"/>
          </ac:picMkLst>
        </pc:picChg>
        <pc:picChg chg="add mod">
          <ac:chgData name="Tomáš" userId="a31c0621-e306-4a72-82eb-75a853a2793f" providerId="ADAL" clId="{349E5C72-67CA-4169-AA70-0C3A1B769DC6}" dt="2020-10-12T16:38:06.654" v="18"/>
          <ac:picMkLst>
            <pc:docMk/>
            <pc:sldMk cId="1759351178" sldId="275"/>
            <ac:picMk id="5" creationId="{2F3CEEAF-31AA-4419-BA32-8FF38A38C9F7}"/>
          </ac:picMkLst>
        </pc:picChg>
      </pc:sldChg>
      <pc:sldChg chg="addSp modSp modTransition">
        <pc:chgData name="Tomáš" userId="a31c0621-e306-4a72-82eb-75a853a2793f" providerId="ADAL" clId="{349E5C72-67CA-4169-AA70-0C3A1B769DC6}" dt="2020-10-12T16:37:26.061" v="16"/>
        <pc:sldMkLst>
          <pc:docMk/>
          <pc:sldMk cId="1996113242" sldId="276"/>
        </pc:sldMkLst>
        <pc:picChg chg="add mod">
          <ac:chgData name="Tomáš" userId="a31c0621-e306-4a72-82eb-75a853a2793f" providerId="ADAL" clId="{349E5C72-67CA-4169-AA70-0C3A1B769DC6}" dt="2020-10-12T16:37:26.061" v="16"/>
          <ac:picMkLst>
            <pc:docMk/>
            <pc:sldMk cId="1996113242" sldId="276"/>
            <ac:picMk id="4" creationId="{39CEB5EC-5621-43AC-A869-326A0FFAEDAD}"/>
          </ac:picMkLst>
        </pc:picChg>
      </pc:sldChg>
      <pc:sldChg chg="addSp modSp modTransition">
        <pc:chgData name="Tomáš" userId="a31c0621-e306-4a72-82eb-75a853a2793f" providerId="ADAL" clId="{349E5C72-67CA-4169-AA70-0C3A1B769DC6}" dt="2020-10-12T16:37:26.061" v="16"/>
        <pc:sldMkLst>
          <pc:docMk/>
          <pc:sldMk cId="3658051518" sldId="277"/>
        </pc:sldMkLst>
        <pc:picChg chg="add mod">
          <ac:chgData name="Tomáš" userId="a31c0621-e306-4a72-82eb-75a853a2793f" providerId="ADAL" clId="{349E5C72-67CA-4169-AA70-0C3A1B769DC6}" dt="2020-10-12T16:37:26.061" v="16"/>
          <ac:picMkLst>
            <pc:docMk/>
            <pc:sldMk cId="3658051518" sldId="277"/>
            <ac:picMk id="4" creationId="{896469FC-CF01-46AE-9FDA-417206B6DD29}"/>
          </ac:picMkLst>
        </pc:picChg>
      </pc:sldChg>
      <pc:sldChg chg="addSp modSp modTransition">
        <pc:chgData name="Tomáš" userId="a31c0621-e306-4a72-82eb-75a853a2793f" providerId="ADAL" clId="{349E5C72-67CA-4169-AA70-0C3A1B769DC6}" dt="2020-10-12T16:37:26.061" v="16"/>
        <pc:sldMkLst>
          <pc:docMk/>
          <pc:sldMk cId="289106017" sldId="278"/>
        </pc:sldMkLst>
        <pc:picChg chg="add mod">
          <ac:chgData name="Tomáš" userId="a31c0621-e306-4a72-82eb-75a853a2793f" providerId="ADAL" clId="{349E5C72-67CA-4169-AA70-0C3A1B769DC6}" dt="2020-10-12T16:37:26.061" v="16"/>
          <ac:picMkLst>
            <pc:docMk/>
            <pc:sldMk cId="289106017" sldId="278"/>
            <ac:picMk id="4" creationId="{79CF2E25-44D4-4C24-A2A1-52D9C66B80D9}"/>
          </ac:picMkLst>
        </pc:picChg>
      </pc:sldChg>
      <pc:sldChg chg="addSp modSp modTransition">
        <pc:chgData name="Tomáš" userId="a31c0621-e306-4a72-82eb-75a853a2793f" providerId="ADAL" clId="{349E5C72-67CA-4169-AA70-0C3A1B769DC6}" dt="2020-10-12T16:37:26.061" v="16"/>
        <pc:sldMkLst>
          <pc:docMk/>
          <pc:sldMk cId="3740640540" sldId="279"/>
        </pc:sldMkLst>
        <pc:picChg chg="add mod">
          <ac:chgData name="Tomáš" userId="a31c0621-e306-4a72-82eb-75a853a2793f" providerId="ADAL" clId="{349E5C72-67CA-4169-AA70-0C3A1B769DC6}" dt="2020-10-12T16:37:26.061" v="16"/>
          <ac:picMkLst>
            <pc:docMk/>
            <pc:sldMk cId="3740640540" sldId="279"/>
            <ac:picMk id="4" creationId="{CF4A453F-A0CB-40A1-864E-A805BC73DE0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8DB5D7D5-6A1C-4ABC-8850-759A9D876047}">
      <dgm:prSet/>
      <dgm:spPr/>
      <dgm:t>
        <a:bodyPr/>
        <a:lstStyle/>
        <a:p>
          <a:r>
            <a:rPr lang="sk-SK" dirty="0"/>
            <a:t>3 - 6</a:t>
          </a:r>
          <a:endParaRPr lang="en-US" dirty="0"/>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dgm:spPr/>
      <dgm:t>
        <a:bodyPr/>
        <a:lstStyle/>
        <a:p>
          <a:r>
            <a:rPr lang="sk-SK" dirty="0"/>
            <a:t>Podpora viacerých OS</a:t>
          </a:r>
          <a:endParaRPr lang="en-US" dirty="0"/>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dgm:spPr/>
      <dgm:t>
        <a:bodyPr/>
        <a:lstStyle/>
        <a:p>
          <a:r>
            <a:rPr lang="sk-SK" dirty="0"/>
            <a:t>7 - 10</a:t>
          </a:r>
          <a:endParaRPr lang="en-US" dirty="0"/>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dgm:spPr/>
      <dgm:t>
        <a:bodyPr/>
        <a:lstStyle/>
        <a:p>
          <a:r>
            <a:rPr lang="sk-SK" dirty="0"/>
            <a:t>Rýchlosť a výkon</a:t>
          </a:r>
          <a:endParaRPr lang="en-US" dirty="0"/>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09C152DA-7620-4852-8162-A77EC3609F3F}">
      <dgm:prSet/>
      <dgm:spPr/>
      <dgm:t>
        <a:bodyPr/>
        <a:lstStyle/>
        <a:p>
          <a:r>
            <a:rPr lang="sk-SK" dirty="0"/>
            <a:t>11 - 14</a:t>
          </a:r>
          <a:endParaRPr lang="en-US" dirty="0"/>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dgm:spPr/>
      <dgm:t>
        <a:bodyPr/>
        <a:lstStyle/>
        <a:p>
          <a:r>
            <a:rPr lang="sk-SK" dirty="0"/>
            <a:t>Produktivita</a:t>
          </a:r>
          <a:endParaRPr lang="en-US" dirty="0"/>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95FA597D-3DE0-41B3-81C1-AFE206E4D1EF}">
      <dgm:prSet/>
      <dgm:spPr/>
      <dgm:t>
        <a:bodyPr/>
        <a:lstStyle/>
        <a:p>
          <a:r>
            <a:rPr lang="sk-SK" dirty="0"/>
            <a:t>15 - 18</a:t>
          </a:r>
          <a:endParaRPr lang="en-US" dirty="0"/>
        </a:p>
      </dgm:t>
    </dgm:pt>
    <dgm:pt modelId="{C4AA40AA-96E1-444E-8FB9-F8B3C8B1275B}" type="parTrans" cxnId="{F531C2C5-72DC-4C3A-B819-12F413090457}">
      <dgm:prSet/>
      <dgm:spPr/>
      <dgm:t>
        <a:bodyPr/>
        <a:lstStyle/>
        <a:p>
          <a:endParaRPr lang="en-GB"/>
        </a:p>
      </dgm:t>
    </dgm:pt>
    <dgm:pt modelId="{DB6119E1-C16F-4CB3-81A8-8BAA854EDC89}" type="sibTrans" cxnId="{F531C2C5-72DC-4C3A-B819-12F413090457}">
      <dgm:prSet/>
      <dgm:spPr/>
      <dgm:t>
        <a:bodyPr/>
        <a:lstStyle/>
        <a:p>
          <a:endParaRPr lang="en-GB"/>
        </a:p>
      </dgm:t>
    </dgm:pt>
    <dgm:pt modelId="{05A28635-234E-4E01-8CFF-C6A85ACB3A88}">
      <dgm:prSet/>
      <dgm:spPr/>
      <dgm:t>
        <a:bodyPr/>
        <a:lstStyle/>
        <a:p>
          <a:r>
            <a:rPr lang="sk-SK" dirty="0"/>
            <a:t>Celkový priebeh vývoja</a:t>
          </a:r>
          <a:endParaRPr lang="en-GB" dirty="0"/>
        </a:p>
      </dgm:t>
    </dgm:pt>
    <dgm:pt modelId="{472E527F-E5EE-4FB6-9CBA-53F7F5A711EC}" type="parTrans" cxnId="{9CBB631D-0E5F-4131-AAF6-98C4466154B3}">
      <dgm:prSet/>
      <dgm:spPr/>
      <dgm:t>
        <a:bodyPr/>
        <a:lstStyle/>
        <a:p>
          <a:endParaRPr lang="en-GB"/>
        </a:p>
      </dgm:t>
    </dgm:pt>
    <dgm:pt modelId="{5B8C091E-C88D-4E57-B747-85D5BE313957}" type="sibTrans" cxnId="{9CBB631D-0E5F-4131-AAF6-98C4466154B3}">
      <dgm:prSet/>
      <dgm:spPr/>
      <dgm:t>
        <a:bodyPr/>
        <a:lstStyle/>
        <a:p>
          <a:endParaRPr lang="en-GB"/>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4">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4">
        <dgm:presLayoutVars>
          <dgm:bulletEnabled val="1"/>
        </dgm:presLayoutVars>
      </dgm:prSet>
      <dgm:spPr/>
    </dgm:pt>
    <dgm:pt modelId="{122B38A3-0442-4747-820C-1F37877E2B0E}" type="pres">
      <dgm:prSet presAssocID="{8DB5D7D5-6A1C-4ABC-8850-759A9D876047}" presName="ConnectLine1" presStyleLbl="sibTrans1D1" presStyleIdx="0" presStyleCnt="4"/>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4"/>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4">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4">
        <dgm:presLayoutVars>
          <dgm:bulletEnabled val="1"/>
        </dgm:presLayoutVars>
      </dgm:prSet>
      <dgm:spPr/>
    </dgm:pt>
    <dgm:pt modelId="{DBA410EB-5F61-4F46-92D9-C5B0AA59EE15}" type="pres">
      <dgm:prSet presAssocID="{C5146535-FD3D-4589-98A3-623B8DA4B8DB}" presName="ConnectLine1" presStyleLbl="sibTrans1D1" presStyleIdx="1" presStyleCnt="4"/>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4"/>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4">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4">
        <dgm:presLayoutVars>
          <dgm:bulletEnabled val="1"/>
        </dgm:presLayoutVars>
      </dgm:prSet>
      <dgm:spPr/>
    </dgm:pt>
    <dgm:pt modelId="{440E9361-37D2-4157-AF38-7B49AD23708B}" type="pres">
      <dgm:prSet presAssocID="{09C152DA-7620-4852-8162-A77EC3609F3F}" presName="ConnectLine1" presStyleLbl="sibTrans1D1" presStyleIdx="2" presStyleCnt="4"/>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4"/>
      <dgm:spPr/>
    </dgm:pt>
    <dgm:pt modelId="{4174F691-D9D3-451C-9893-D177DC3AED58}" type="pres">
      <dgm:prSet presAssocID="{09C152DA-7620-4852-8162-A77EC3609F3F}" presName="EmptyPane1" presStyleCnt="0"/>
      <dgm:spPr/>
    </dgm:pt>
    <dgm:pt modelId="{20267AC7-D3C2-4DCC-A77B-E40557F00B82}" type="pres">
      <dgm:prSet presAssocID="{0AE8D36D-0F0F-4206-AE39-0A2D73987B68}" presName="spaceBetweenRectangles1" presStyleCnt="0"/>
      <dgm:spPr/>
    </dgm:pt>
    <dgm:pt modelId="{1C770FEF-BB80-4199-9D53-A2989C6CC35E}" type="pres">
      <dgm:prSet presAssocID="{95FA597D-3DE0-41B3-81C1-AFE206E4D1EF}" presName="composite1" presStyleCnt="0"/>
      <dgm:spPr/>
    </dgm:pt>
    <dgm:pt modelId="{B4098483-F3FF-410B-958E-C212DD30B589}" type="pres">
      <dgm:prSet presAssocID="{95FA597D-3DE0-41B3-81C1-AFE206E4D1EF}" presName="parent1" presStyleLbl="alignNode1" presStyleIdx="3" presStyleCnt="4">
        <dgm:presLayoutVars>
          <dgm:chMax val="1"/>
          <dgm:chPref val="1"/>
          <dgm:bulletEnabled val="1"/>
        </dgm:presLayoutVars>
      </dgm:prSet>
      <dgm:spPr/>
    </dgm:pt>
    <dgm:pt modelId="{CA18C28C-854C-4658-91CC-DBECBB5E8561}" type="pres">
      <dgm:prSet presAssocID="{95FA597D-3DE0-41B3-81C1-AFE206E4D1EF}" presName="Childtext1" presStyleLbl="revTx" presStyleIdx="3" presStyleCnt="4">
        <dgm:presLayoutVars>
          <dgm:bulletEnabled val="1"/>
        </dgm:presLayoutVars>
      </dgm:prSet>
      <dgm:spPr/>
    </dgm:pt>
    <dgm:pt modelId="{31647923-10BB-41F4-8BF5-F0B5852A1E11}" type="pres">
      <dgm:prSet presAssocID="{95FA597D-3DE0-41B3-81C1-AFE206E4D1EF}" presName="ConnectLine1" presStyleLbl="sibTrans1D1" presStyleIdx="3" presStyleCnt="4"/>
      <dgm:spPr>
        <a:noFill/>
        <a:ln w="12700" cap="rnd" cmpd="sng" algn="ctr">
          <a:solidFill>
            <a:schemeClr val="accent1">
              <a:shade val="90000"/>
              <a:hueOff val="446212"/>
              <a:satOff val="-8602"/>
              <a:lumOff val="28124"/>
              <a:alphaOff val="0"/>
            </a:schemeClr>
          </a:solidFill>
          <a:prstDash val="dash"/>
        </a:ln>
        <a:effectLst/>
      </dgm:spPr>
    </dgm:pt>
    <dgm:pt modelId="{D949A3C3-32F1-4DA3-8CA8-BC4883E46CA2}" type="pres">
      <dgm:prSet presAssocID="{95FA597D-3DE0-41B3-81C1-AFE206E4D1EF}" presName="ConnectLineEnd1" presStyleLbl="lnNode1" presStyleIdx="3" presStyleCnt="4"/>
      <dgm:spPr/>
    </dgm:pt>
    <dgm:pt modelId="{76EB6245-EB3D-4AF6-B9E8-C724DB1217DC}" type="pres">
      <dgm:prSet presAssocID="{95FA597D-3DE0-41B3-81C1-AFE206E4D1EF}"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48CCFA0B-10F7-4D13-970E-4892CA85EFD4}" type="presOf" srcId="{95FA597D-3DE0-41B3-81C1-AFE206E4D1EF}" destId="{B4098483-F3FF-410B-958E-C212DD30B589}" srcOrd="0" destOrd="0" presId="urn:microsoft.com/office/officeart/2016/7/layout/RoundedRectangleTimeline"/>
    <dgm:cxn modelId="{84C67813-55CE-4EBC-9032-03BD847DC17E}" type="presOf" srcId="{6A70FD8F-0050-42E3-8B3A-6ED7CFB9852E}" destId="{AB52B3CC-6563-466D-BFC3-9B6B5AFA0881}" srcOrd="0" destOrd="0" presId="urn:microsoft.com/office/officeart/2016/7/layout/RoundedRectangleTimeline"/>
    <dgm:cxn modelId="{9CBB631D-0E5F-4131-AAF6-98C4466154B3}" srcId="{95FA597D-3DE0-41B3-81C1-AFE206E4D1EF}" destId="{05A28635-234E-4E01-8CFF-C6A85ACB3A88}" srcOrd="0" destOrd="0" parTransId="{472E527F-E5EE-4FB6-9CBA-53F7F5A711EC}" sibTransId="{5B8C091E-C88D-4E57-B747-85D5BE313957}"/>
    <dgm:cxn modelId="{22ECA226-C4EA-44F1-BCB5-77F78841DA6F}" type="presOf" srcId="{09C152DA-7620-4852-8162-A77EC3609F3F}" destId="{566B79CB-1A41-4F5C-BF91-58D94BF93913}"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531C2C5-72DC-4C3A-B819-12F413090457}" srcId="{6A70FD8F-0050-42E3-8B3A-6ED7CFB9852E}" destId="{95FA597D-3DE0-41B3-81C1-AFE206E4D1EF}" srcOrd="3" destOrd="0" parTransId="{C4AA40AA-96E1-444E-8FB9-F8B3C8B1275B}" sibTransId="{DB6119E1-C16F-4CB3-81A8-8BAA854EDC89}"/>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415FB7EC-EF27-48BB-B1A8-C69633D94BA3}" type="presOf" srcId="{05A28635-234E-4E01-8CFF-C6A85ACB3A88}" destId="{CA18C28C-854C-4658-91CC-DBECBB5E8561}" srcOrd="0" destOrd="0" presId="urn:microsoft.com/office/officeart/2016/7/layout/RoundedRectangleTimeline"/>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 modelId="{9694DC21-8F75-482E-9BDE-9A78ABBD7D8B}" type="presParOf" srcId="{AB52B3CC-6563-466D-BFC3-9B6B5AFA0881}" destId="{20267AC7-D3C2-4DCC-A77B-E40557F00B82}" srcOrd="5" destOrd="0" presId="urn:microsoft.com/office/officeart/2016/7/layout/RoundedRectangleTimeline"/>
    <dgm:cxn modelId="{640BE45B-EFC1-4011-BD39-89E106ACC3B0}" type="presParOf" srcId="{AB52B3CC-6563-466D-BFC3-9B6B5AFA0881}" destId="{1C770FEF-BB80-4199-9D53-A2989C6CC35E}" srcOrd="6" destOrd="0" presId="urn:microsoft.com/office/officeart/2016/7/layout/RoundedRectangleTimeline"/>
    <dgm:cxn modelId="{94BFCD34-9AE5-447A-8320-D400FAE6576D}" type="presParOf" srcId="{1C770FEF-BB80-4199-9D53-A2989C6CC35E}" destId="{B4098483-F3FF-410B-958E-C212DD30B589}" srcOrd="0" destOrd="0" presId="urn:microsoft.com/office/officeart/2016/7/layout/RoundedRectangleTimeline"/>
    <dgm:cxn modelId="{CAD42FFA-8FF2-4B76-A727-A7C349321AB0}" type="presParOf" srcId="{1C770FEF-BB80-4199-9D53-A2989C6CC35E}" destId="{CA18C28C-854C-4658-91CC-DBECBB5E8561}" srcOrd="1" destOrd="0" presId="urn:microsoft.com/office/officeart/2016/7/layout/RoundedRectangleTimeline"/>
    <dgm:cxn modelId="{CE952DB3-366E-4393-9D42-D418FE4D5A10}" type="presParOf" srcId="{1C770FEF-BB80-4199-9D53-A2989C6CC35E}" destId="{31647923-10BB-41F4-8BF5-F0B5852A1E11}" srcOrd="2" destOrd="0" presId="urn:microsoft.com/office/officeart/2016/7/layout/RoundedRectangleTimeline"/>
    <dgm:cxn modelId="{99CD859C-7E95-4728-AEEB-D135B2332C83}" type="presParOf" srcId="{1C770FEF-BB80-4199-9D53-A2989C6CC35E}" destId="{D949A3C3-32F1-4DA3-8CA8-BC4883E46CA2}" srcOrd="3" destOrd="0" presId="urn:microsoft.com/office/officeart/2016/7/layout/RoundedRectangleTimeline"/>
    <dgm:cxn modelId="{60350D57-E71B-423F-9479-2BF7326C3E45}" type="presParOf" srcId="{1C770FEF-BB80-4199-9D53-A2989C6CC35E}" destId="{76EB6245-EB3D-4AF6-B9E8-C724DB1217DC}" srcOrd="4" destOrd="0" presId="urn:microsoft.com/office/officeart/2016/7/layout/RoundedRectangle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1790021" y="635805"/>
          <a:ext cx="363378" cy="2362175"/>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sk-SK" sz="1100" kern="1200" dirty="0"/>
            <a:t>3 - 6</a:t>
          </a:r>
          <a:endParaRPr lang="en-US" sz="1100" kern="1200" dirty="0"/>
        </a:p>
      </dsp:txBody>
      <dsp:txXfrm rot="5400000">
        <a:off x="808362" y="1652943"/>
        <a:ext cx="2344436" cy="327900"/>
      </dsp:txXfrm>
    </dsp:sp>
    <dsp:sp modelId="{5A1B764B-0DC5-47CD-BDEA-9E67799496EC}">
      <dsp:nvSpPr>
        <dsp:cNvPr id="0" name=""/>
        <dsp:cNvSpPr/>
      </dsp:nvSpPr>
      <dsp:spPr>
        <a:xfrm>
          <a:off x="3231" y="0"/>
          <a:ext cx="3936959"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sk-SK" sz="1100" kern="1200" dirty="0"/>
            <a:t>Podpora viacerých OS</a:t>
          </a:r>
          <a:endParaRPr lang="en-US" sz="1100" kern="1200" dirty="0"/>
        </a:p>
      </dsp:txBody>
      <dsp:txXfrm>
        <a:off x="3231" y="0"/>
        <a:ext cx="3936959" cy="1271825"/>
      </dsp:txXfrm>
    </dsp:sp>
    <dsp:sp modelId="{122B38A3-0442-4747-820C-1F37877E2B0E}">
      <dsp:nvSpPr>
        <dsp:cNvPr id="0" name=""/>
        <dsp:cNvSpPr/>
      </dsp:nvSpPr>
      <dsp:spPr>
        <a:xfrm>
          <a:off x="1971711" y="1344501"/>
          <a:ext cx="0" cy="290702"/>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1935373" y="1271825"/>
          <a:ext cx="72675" cy="72675"/>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3152799" y="1635204"/>
          <a:ext cx="2362175" cy="363378"/>
        </a:xfrm>
        <a:prstGeom prst="rect">
          <a:avLst/>
        </a:prstGeom>
        <a:solidFill>
          <a:schemeClr val="accent1">
            <a:shade val="80000"/>
            <a:hueOff val="148730"/>
            <a:satOff val="-3019"/>
            <a:lumOff val="10226"/>
            <a:alphaOff val="0"/>
          </a:schemeClr>
        </a:solidFill>
        <a:ln w="22225" cap="rnd" cmpd="sng" algn="ctr">
          <a:solidFill>
            <a:schemeClr val="accent1">
              <a:shade val="80000"/>
              <a:hueOff val="148730"/>
              <a:satOff val="-3019"/>
              <a:lumOff val="1022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sk-SK" sz="1100" kern="1200" dirty="0"/>
            <a:t>7 - 10</a:t>
          </a:r>
          <a:endParaRPr lang="en-US" sz="1100" kern="1200" dirty="0"/>
        </a:p>
      </dsp:txBody>
      <dsp:txXfrm>
        <a:off x="3152799" y="1635204"/>
        <a:ext cx="2362175" cy="363378"/>
      </dsp:txXfrm>
    </dsp:sp>
    <dsp:sp modelId="{DF65791B-462E-4589-B98D-F60587330CA8}">
      <dsp:nvSpPr>
        <dsp:cNvPr id="0" name=""/>
        <dsp:cNvSpPr/>
      </dsp:nvSpPr>
      <dsp:spPr>
        <a:xfrm>
          <a:off x="2365407" y="2361961"/>
          <a:ext cx="3936959"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sk-SK" sz="1100" kern="1200" dirty="0"/>
            <a:t>Rýchlosť a výkon</a:t>
          </a:r>
          <a:endParaRPr lang="en-US" sz="1100" kern="1200" dirty="0"/>
        </a:p>
      </dsp:txBody>
      <dsp:txXfrm>
        <a:off x="2365407" y="2361961"/>
        <a:ext cx="3936959" cy="1271825"/>
      </dsp:txXfrm>
    </dsp:sp>
    <dsp:sp modelId="{DBA410EB-5F61-4F46-92D9-C5B0AA59EE15}">
      <dsp:nvSpPr>
        <dsp:cNvPr id="0" name=""/>
        <dsp:cNvSpPr/>
      </dsp:nvSpPr>
      <dsp:spPr>
        <a:xfrm>
          <a:off x="4333887" y="1998582"/>
          <a:ext cx="0" cy="290702"/>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4297549" y="2289285"/>
          <a:ext cx="72675" cy="72675"/>
        </a:xfrm>
        <a:prstGeom prst="ellipse">
          <a:avLst/>
        </a:prstGeom>
        <a:solidFill>
          <a:schemeClr val="accent1">
            <a:shade val="80000"/>
            <a:hueOff val="148730"/>
            <a:satOff val="-3019"/>
            <a:lumOff val="1022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a:off x="5514975" y="1635204"/>
          <a:ext cx="2362175" cy="363378"/>
        </a:xfrm>
        <a:prstGeom prst="rect">
          <a:avLst/>
        </a:prstGeom>
        <a:solidFill>
          <a:schemeClr val="accent1">
            <a:shade val="80000"/>
            <a:hueOff val="297461"/>
            <a:satOff val="-6039"/>
            <a:lumOff val="20451"/>
            <a:alphaOff val="0"/>
          </a:schemeClr>
        </a:solidFill>
        <a:ln w="22225" cap="rnd" cmpd="sng" algn="ctr">
          <a:solidFill>
            <a:schemeClr val="accent1">
              <a:shade val="80000"/>
              <a:hueOff val="297461"/>
              <a:satOff val="-6039"/>
              <a:lumOff val="2045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sk-SK" sz="1100" kern="1200" dirty="0"/>
            <a:t>11 - 14</a:t>
          </a:r>
          <a:endParaRPr lang="en-US" sz="1100" kern="1200" dirty="0"/>
        </a:p>
      </dsp:txBody>
      <dsp:txXfrm>
        <a:off x="5514975" y="1635204"/>
        <a:ext cx="2362175" cy="363378"/>
      </dsp:txXfrm>
    </dsp:sp>
    <dsp:sp modelId="{B4723E2A-4FF1-452A-BD25-8EC364F15A6F}">
      <dsp:nvSpPr>
        <dsp:cNvPr id="0" name=""/>
        <dsp:cNvSpPr/>
      </dsp:nvSpPr>
      <dsp:spPr>
        <a:xfrm>
          <a:off x="4727583" y="0"/>
          <a:ext cx="3936959"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sk-SK" sz="1100" kern="1200" dirty="0"/>
            <a:t>Produktivita</a:t>
          </a:r>
          <a:endParaRPr lang="en-US" sz="1100" kern="1200" dirty="0"/>
        </a:p>
      </dsp:txBody>
      <dsp:txXfrm>
        <a:off x="4727583" y="0"/>
        <a:ext cx="3936959" cy="1271825"/>
      </dsp:txXfrm>
    </dsp:sp>
    <dsp:sp modelId="{440E9361-37D2-4157-AF38-7B49AD23708B}">
      <dsp:nvSpPr>
        <dsp:cNvPr id="0" name=""/>
        <dsp:cNvSpPr/>
      </dsp:nvSpPr>
      <dsp:spPr>
        <a:xfrm>
          <a:off x="6696062" y="1344501"/>
          <a:ext cx="0" cy="290702"/>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6659725" y="1271825"/>
          <a:ext cx="72675" cy="72675"/>
        </a:xfrm>
        <a:prstGeom prst="ellipse">
          <a:avLst/>
        </a:prstGeom>
        <a:solidFill>
          <a:schemeClr val="accent1">
            <a:shade val="80000"/>
            <a:hueOff val="297461"/>
            <a:satOff val="-6039"/>
            <a:lumOff val="2045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098483-F3FF-410B-958E-C212DD30B589}">
      <dsp:nvSpPr>
        <dsp:cNvPr id="0" name=""/>
        <dsp:cNvSpPr/>
      </dsp:nvSpPr>
      <dsp:spPr>
        <a:xfrm rot="5400000">
          <a:off x="8876549" y="635805"/>
          <a:ext cx="363378" cy="2362175"/>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sk-SK" sz="1100" kern="1200" dirty="0"/>
            <a:t>15 - 18</a:t>
          </a:r>
          <a:endParaRPr lang="en-US" sz="1100" kern="1200" dirty="0"/>
        </a:p>
      </dsp:txBody>
      <dsp:txXfrm rot="-5400000">
        <a:off x="7877151" y="1652943"/>
        <a:ext cx="2344436" cy="327900"/>
      </dsp:txXfrm>
    </dsp:sp>
    <dsp:sp modelId="{CA18C28C-854C-4658-91CC-DBECBB5E8561}">
      <dsp:nvSpPr>
        <dsp:cNvPr id="0" name=""/>
        <dsp:cNvSpPr/>
      </dsp:nvSpPr>
      <dsp:spPr>
        <a:xfrm>
          <a:off x="7089758" y="2361961"/>
          <a:ext cx="3936959"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sk-SK" sz="1100" kern="1200" dirty="0"/>
            <a:t>Celkový priebeh vývoja</a:t>
          </a:r>
          <a:endParaRPr lang="en-GB" sz="1100" kern="1200" dirty="0"/>
        </a:p>
      </dsp:txBody>
      <dsp:txXfrm>
        <a:off x="7089758" y="2361961"/>
        <a:ext cx="3936959" cy="1271825"/>
      </dsp:txXfrm>
    </dsp:sp>
    <dsp:sp modelId="{31647923-10BB-41F4-8BF5-F0B5852A1E11}">
      <dsp:nvSpPr>
        <dsp:cNvPr id="0" name=""/>
        <dsp:cNvSpPr/>
      </dsp:nvSpPr>
      <dsp:spPr>
        <a:xfrm>
          <a:off x="9058238" y="1998582"/>
          <a:ext cx="0" cy="290702"/>
        </a:xfrm>
        <a:prstGeom prst="line">
          <a:avLst/>
        </a:prstGeom>
        <a:noFill/>
        <a:ln w="12700" cap="rnd" cmpd="sng" algn="ctr">
          <a:solidFill>
            <a:schemeClr val="accent1">
              <a:shade val="90000"/>
              <a:hueOff val="446212"/>
              <a:satOff val="-8602"/>
              <a:lumOff val="28124"/>
              <a:alphaOff val="0"/>
            </a:schemeClr>
          </a:solidFill>
          <a:prstDash val="dash"/>
        </a:ln>
        <a:effectLst/>
      </dsp:spPr>
      <dsp:style>
        <a:lnRef idx="1">
          <a:scrgbClr r="0" g="0" b="0"/>
        </a:lnRef>
        <a:fillRef idx="0">
          <a:scrgbClr r="0" g="0" b="0"/>
        </a:fillRef>
        <a:effectRef idx="0">
          <a:scrgbClr r="0" g="0" b="0"/>
        </a:effectRef>
        <a:fontRef idx="minor"/>
      </dsp:style>
    </dsp:sp>
    <dsp:sp modelId="{D949A3C3-32F1-4DA3-8CA8-BC4883E46CA2}">
      <dsp:nvSpPr>
        <dsp:cNvPr id="0" name=""/>
        <dsp:cNvSpPr/>
      </dsp:nvSpPr>
      <dsp:spPr>
        <a:xfrm>
          <a:off x="9021900" y="2289285"/>
          <a:ext cx="72675" cy="72675"/>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8C3625-93A3-4873-B893-10B57B44D1FE}" type="datetimeFigureOut">
              <a:rPr lang="en-GB" smtClean="0"/>
              <a:t>11/10/2020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590967-93DF-4594-86EB-F33F2703ECD8}" type="slidenum">
              <a:rPr lang="en-GB" smtClean="0"/>
              <a:t>‹#›</a:t>
            </a:fld>
            <a:endParaRPr lang="en-GB"/>
          </a:p>
        </p:txBody>
      </p:sp>
    </p:spTree>
    <p:extLst>
      <p:ext uri="{BB962C8B-B14F-4D97-AF65-F5344CB8AC3E}">
        <p14:creationId xmlns:p14="http://schemas.microsoft.com/office/powerpoint/2010/main" val="748938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k-SK" dirty="0"/>
              <a:t>IDE – </a:t>
            </a:r>
            <a:r>
              <a:rPr lang="sk-SK" dirty="0" err="1"/>
              <a:t>Integrated</a:t>
            </a:r>
            <a:r>
              <a:rPr lang="sk-SK" dirty="0"/>
              <a:t> </a:t>
            </a:r>
            <a:r>
              <a:rPr lang="sk-SK" dirty="0" err="1"/>
              <a:t>Development</a:t>
            </a:r>
            <a:r>
              <a:rPr lang="sk-SK" dirty="0"/>
              <a:t> </a:t>
            </a:r>
            <a:r>
              <a:rPr lang="sk-SK" dirty="0" err="1"/>
              <a:t>Environment</a:t>
            </a:r>
            <a:endParaRPr lang="en-GB" dirty="0"/>
          </a:p>
        </p:txBody>
      </p:sp>
      <p:sp>
        <p:nvSpPr>
          <p:cNvPr id="4" name="Slide Number Placeholder 3"/>
          <p:cNvSpPr>
            <a:spLocks noGrp="1"/>
          </p:cNvSpPr>
          <p:nvPr>
            <p:ph type="sldNum" sz="quarter" idx="5"/>
          </p:nvPr>
        </p:nvSpPr>
        <p:spPr/>
        <p:txBody>
          <a:bodyPr/>
          <a:lstStyle/>
          <a:p>
            <a:fld id="{A6590967-93DF-4594-86EB-F33F2703ECD8}" type="slidenum">
              <a:rPr lang="en-GB" smtClean="0"/>
              <a:t>11</a:t>
            </a:fld>
            <a:endParaRPr lang="en-GB"/>
          </a:p>
        </p:txBody>
      </p:sp>
    </p:spTree>
    <p:extLst>
      <p:ext uri="{BB962C8B-B14F-4D97-AF65-F5344CB8AC3E}">
        <p14:creationId xmlns:p14="http://schemas.microsoft.com/office/powerpoint/2010/main" val="3578937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590967-93DF-4594-86EB-F33F2703ECD8}" type="slidenum">
              <a:rPr lang="en-GB" smtClean="0"/>
              <a:t>14</a:t>
            </a:fld>
            <a:endParaRPr lang="en-GB"/>
          </a:p>
        </p:txBody>
      </p:sp>
    </p:spTree>
    <p:extLst>
      <p:ext uri="{BB962C8B-B14F-4D97-AF65-F5344CB8AC3E}">
        <p14:creationId xmlns:p14="http://schemas.microsoft.com/office/powerpoint/2010/main" val="4256925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10/11/2020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10/11/2020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10/11/2020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10/11/2020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10/11/2020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10/11/2020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10/11/2020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ANGULAR JS</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Tomáš </a:t>
            </a:r>
            <a:r>
              <a:rPr lang="en-US" dirty="0" err="1"/>
              <a:t>Trenčan</a:t>
            </a:r>
            <a:r>
              <a:rPr lang="en-US" dirty="0"/>
              <a:t>, IV.B</a:t>
            </a:r>
            <a:endParaRPr lang="sk-SK"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pic>
        <p:nvPicPr>
          <p:cNvPr id="11" name="Zvuk 10">
            <a:hlinkClick r:id="" action="ppaction://media"/>
            <a:extLst>
              <a:ext uri="{FF2B5EF4-FFF2-40B4-BE49-F238E27FC236}">
                <a16:creationId xmlns:a16="http://schemas.microsoft.com/office/drawing/2014/main" id="{581068BC-4E1C-4C4B-8A08-7ACA8D9035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75805559"/>
      </p:ext>
    </p:extLst>
  </p:cSld>
  <p:clrMapOvr>
    <a:masterClrMapping/>
  </p:clrMapOvr>
  <mc:AlternateContent xmlns:mc="http://schemas.openxmlformats.org/markup-compatibility/2006">
    <mc:Choice xmlns:p14="http://schemas.microsoft.com/office/powerpoint/2010/main" Requires="p14">
      <p:transition spd="slow" p14:dur="2000" advTm="6650"/>
    </mc:Choice>
    <mc:Fallback>
      <p:transition spd="slow" advTm="6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4DD78-6741-4D39-BDE9-29CB75F89BC9}"/>
              </a:ext>
            </a:extLst>
          </p:cNvPr>
          <p:cNvSpPr>
            <a:spLocks noGrp="1"/>
          </p:cNvSpPr>
          <p:nvPr>
            <p:ph type="title"/>
          </p:nvPr>
        </p:nvSpPr>
        <p:spPr/>
        <p:txBody>
          <a:bodyPr/>
          <a:lstStyle/>
          <a:p>
            <a:r>
              <a:rPr lang="sk-SK" dirty="0"/>
              <a:t>Delenie kódu</a:t>
            </a:r>
            <a:endParaRPr lang="en-GB" dirty="0"/>
          </a:p>
        </p:txBody>
      </p:sp>
      <p:sp>
        <p:nvSpPr>
          <p:cNvPr id="3" name="Content Placeholder 2">
            <a:extLst>
              <a:ext uri="{FF2B5EF4-FFF2-40B4-BE49-F238E27FC236}">
                <a16:creationId xmlns:a16="http://schemas.microsoft.com/office/drawing/2014/main" id="{5C2CD588-BD40-4EA6-A538-7A187BD538E5}"/>
              </a:ext>
            </a:extLst>
          </p:cNvPr>
          <p:cNvSpPr>
            <a:spLocks noGrp="1"/>
          </p:cNvSpPr>
          <p:nvPr>
            <p:ph idx="1"/>
          </p:nvPr>
        </p:nvSpPr>
        <p:spPr/>
        <p:txBody>
          <a:bodyPr>
            <a:normAutofit/>
          </a:bodyPr>
          <a:lstStyle/>
          <a:p>
            <a:pPr marL="305435" indent="-305435"/>
            <a:r>
              <a:rPr lang="sk-SK" sz="2000" b="1" dirty="0" err="1"/>
              <a:t>Angular</a:t>
            </a:r>
            <a:r>
              <a:rPr lang="en-GB" sz="2000" b="1" dirty="0"/>
              <a:t> </a:t>
            </a:r>
            <a:r>
              <a:rPr lang="en-GB" sz="2000" b="1" dirty="0" err="1"/>
              <a:t>aplikácie</a:t>
            </a:r>
            <a:r>
              <a:rPr lang="en-GB" sz="2000" b="1" dirty="0"/>
              <a:t> sa </a:t>
            </a:r>
            <a:r>
              <a:rPr lang="en-GB" sz="2000" b="1" dirty="0" err="1"/>
              <a:t>rýchlo</a:t>
            </a:r>
            <a:r>
              <a:rPr lang="en-GB" sz="2000" b="1" dirty="0"/>
              <a:t> </a:t>
            </a:r>
            <a:r>
              <a:rPr lang="en-GB" sz="2000" b="1" dirty="0" err="1"/>
              <a:t>načítajú</a:t>
            </a:r>
            <a:r>
              <a:rPr lang="en-GB" sz="2000" b="1" dirty="0"/>
              <a:t> s </a:t>
            </a:r>
            <a:r>
              <a:rPr lang="en-GB" sz="2000" b="1" dirty="0" err="1"/>
              <a:t>novým</a:t>
            </a:r>
            <a:r>
              <a:rPr lang="en-GB" sz="2000" b="1" dirty="0"/>
              <a:t> </a:t>
            </a:r>
            <a:r>
              <a:rPr lang="en-GB" sz="2000" b="1" dirty="0" err="1"/>
              <a:t>komponentným</a:t>
            </a:r>
            <a:r>
              <a:rPr lang="en-GB" sz="2000" b="1" dirty="0"/>
              <a:t> </a:t>
            </a:r>
            <a:r>
              <a:rPr lang="en-GB" sz="2000" b="1" dirty="0" err="1"/>
              <a:t>smerovačom</a:t>
            </a:r>
            <a:r>
              <a:rPr lang="en-GB" sz="2000" b="1" dirty="0"/>
              <a:t>, </a:t>
            </a:r>
            <a:r>
              <a:rPr lang="en-GB" sz="2000" b="1" dirty="0" err="1"/>
              <a:t>ktorý</a:t>
            </a:r>
            <a:r>
              <a:rPr lang="en-GB" sz="2000" b="1" dirty="0"/>
              <a:t> </a:t>
            </a:r>
            <a:r>
              <a:rPr lang="en-GB" sz="2000" b="1" dirty="0" err="1"/>
              <a:t>poskytuje</a:t>
            </a:r>
            <a:r>
              <a:rPr lang="en-GB" sz="2000" b="1" dirty="0"/>
              <a:t> </a:t>
            </a:r>
            <a:r>
              <a:rPr lang="en-GB" sz="2000" b="1" dirty="0" err="1"/>
              <a:t>automatické</a:t>
            </a:r>
            <a:r>
              <a:rPr lang="en-GB" sz="2000" b="1" dirty="0"/>
              <a:t> </a:t>
            </a:r>
            <a:r>
              <a:rPr lang="en-GB" sz="2000" b="1" dirty="0" err="1"/>
              <a:t>rozdelenie</a:t>
            </a:r>
            <a:r>
              <a:rPr lang="en-GB" sz="2000" b="1" dirty="0"/>
              <a:t> </a:t>
            </a:r>
            <a:r>
              <a:rPr lang="en-GB" sz="2000" b="1" dirty="0" err="1"/>
              <a:t>kódu</a:t>
            </a:r>
            <a:r>
              <a:rPr lang="en-GB" sz="2000" b="1" dirty="0"/>
              <a:t>, </a:t>
            </a:r>
            <a:r>
              <a:rPr lang="en-GB" sz="2000" b="1" dirty="0" err="1"/>
              <a:t>takže</a:t>
            </a:r>
            <a:r>
              <a:rPr lang="en-GB" sz="2000" b="1" dirty="0"/>
              <a:t> </a:t>
            </a:r>
            <a:r>
              <a:rPr lang="en-GB" sz="2000" b="1" dirty="0" err="1"/>
              <a:t>používatelia</a:t>
            </a:r>
            <a:r>
              <a:rPr lang="en-GB" sz="2000" b="1" dirty="0"/>
              <a:t> </a:t>
            </a:r>
            <a:r>
              <a:rPr lang="en-GB" sz="2000" b="1" dirty="0" err="1"/>
              <a:t>načítajú</a:t>
            </a:r>
            <a:r>
              <a:rPr lang="en-GB" sz="2000" b="1" dirty="0"/>
              <a:t> </a:t>
            </a:r>
            <a:r>
              <a:rPr lang="en-GB" sz="2000" b="1" dirty="0" err="1"/>
              <a:t>iba</a:t>
            </a:r>
            <a:r>
              <a:rPr lang="en-GB" sz="2000" b="1" dirty="0"/>
              <a:t> </a:t>
            </a:r>
            <a:r>
              <a:rPr lang="en-GB" sz="2000" b="1" dirty="0" err="1"/>
              <a:t>kód</a:t>
            </a:r>
            <a:r>
              <a:rPr lang="en-GB" sz="2000" b="1" dirty="0"/>
              <a:t> </a:t>
            </a:r>
            <a:r>
              <a:rPr lang="en-GB" sz="2000" b="1" dirty="0" err="1"/>
              <a:t>potrebný</a:t>
            </a:r>
            <a:r>
              <a:rPr lang="en-GB" sz="2000" b="1" dirty="0"/>
              <a:t> </a:t>
            </a:r>
            <a:r>
              <a:rPr lang="en-GB" sz="2000" b="1" dirty="0" err="1"/>
              <a:t>na</a:t>
            </a:r>
            <a:r>
              <a:rPr lang="en-GB" sz="2000" b="1" dirty="0"/>
              <a:t> </a:t>
            </a:r>
            <a:r>
              <a:rPr lang="en-GB" sz="2000" b="1" dirty="0" err="1"/>
              <a:t>vykreslenie</a:t>
            </a:r>
            <a:r>
              <a:rPr lang="en-GB" sz="2000" b="1" dirty="0"/>
              <a:t> </a:t>
            </a:r>
            <a:r>
              <a:rPr lang="en-GB" sz="2000" b="1" dirty="0" err="1"/>
              <a:t>požadovaného</a:t>
            </a:r>
            <a:r>
              <a:rPr lang="en-GB" sz="2000" b="1" dirty="0"/>
              <a:t> </a:t>
            </a:r>
            <a:r>
              <a:rPr lang="en-GB" sz="2000" b="1" dirty="0" err="1"/>
              <a:t>pohľadu</a:t>
            </a:r>
          </a:p>
        </p:txBody>
      </p:sp>
      <p:pic>
        <p:nvPicPr>
          <p:cNvPr id="4" name="Zvuk 3">
            <a:hlinkClick r:id="" action="ppaction://media"/>
            <a:extLst>
              <a:ext uri="{FF2B5EF4-FFF2-40B4-BE49-F238E27FC236}">
                <a16:creationId xmlns:a16="http://schemas.microsoft.com/office/drawing/2014/main" id="{D7C83664-FAF9-48BF-A57A-BD9309E985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974385"/>
      </p:ext>
    </p:extLst>
  </p:cSld>
  <p:clrMapOvr>
    <a:masterClrMapping/>
  </p:clrMapOvr>
  <mc:AlternateContent xmlns:mc="http://schemas.openxmlformats.org/markup-compatibility/2006">
    <mc:Choice xmlns:p14="http://schemas.microsoft.com/office/powerpoint/2010/main" Requires="p14">
      <p:transition spd="slow" p14:dur="2000" advTm="49538"/>
    </mc:Choice>
    <mc:Fallback>
      <p:transition spd="slow" advTm="49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E9E9A-4E72-45EA-B833-FF391729656F}"/>
              </a:ext>
            </a:extLst>
          </p:cNvPr>
          <p:cNvSpPr>
            <a:spLocks noGrp="1"/>
          </p:cNvSpPr>
          <p:nvPr>
            <p:ph type="title"/>
          </p:nvPr>
        </p:nvSpPr>
        <p:spPr/>
        <p:txBody>
          <a:bodyPr/>
          <a:lstStyle/>
          <a:p>
            <a:r>
              <a:rPr lang="sk-SK" dirty="0"/>
              <a:t>Produktivita</a:t>
            </a:r>
            <a:endParaRPr lang="en-GB" dirty="0"/>
          </a:p>
        </p:txBody>
      </p:sp>
      <p:sp>
        <p:nvSpPr>
          <p:cNvPr id="3" name="Text Placeholder 2">
            <a:extLst>
              <a:ext uri="{FF2B5EF4-FFF2-40B4-BE49-F238E27FC236}">
                <a16:creationId xmlns:a16="http://schemas.microsoft.com/office/drawing/2014/main" id="{D8F201BD-3BF4-4F7D-8AD0-1768B81BCC0F}"/>
              </a:ext>
            </a:extLst>
          </p:cNvPr>
          <p:cNvSpPr>
            <a:spLocks noGrp="1"/>
          </p:cNvSpPr>
          <p:nvPr>
            <p:ph type="body" idx="1"/>
          </p:nvPr>
        </p:nvSpPr>
        <p:spPr/>
        <p:txBody>
          <a:bodyPr/>
          <a:lstStyle/>
          <a:p>
            <a:r>
              <a:rPr lang="sk-SK" dirty="0"/>
              <a:t>Šablóny, </a:t>
            </a:r>
            <a:r>
              <a:rPr lang="sk-SK" dirty="0" err="1"/>
              <a:t>Angular</a:t>
            </a:r>
            <a:r>
              <a:rPr lang="sk-SK" dirty="0"/>
              <a:t> CLI, IDE-</a:t>
            </a:r>
            <a:r>
              <a:rPr lang="sk-SK" dirty="0" err="1"/>
              <a:t>čka</a:t>
            </a:r>
            <a:endParaRPr lang="en-GB" dirty="0"/>
          </a:p>
        </p:txBody>
      </p:sp>
      <p:pic>
        <p:nvPicPr>
          <p:cNvPr id="4" name="Zvuk 3">
            <a:hlinkClick r:id="" action="ppaction://media"/>
            <a:extLst>
              <a:ext uri="{FF2B5EF4-FFF2-40B4-BE49-F238E27FC236}">
                <a16:creationId xmlns:a16="http://schemas.microsoft.com/office/drawing/2014/main" id="{1EE9B615-BD86-43E9-A4AE-1CDC8855A2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372960712"/>
      </p:ext>
    </p:extLst>
  </p:cSld>
  <p:clrMapOvr>
    <a:masterClrMapping/>
  </p:clrMapOvr>
  <mc:AlternateContent xmlns:mc="http://schemas.openxmlformats.org/markup-compatibility/2006">
    <mc:Choice xmlns:p14="http://schemas.microsoft.com/office/powerpoint/2010/main" Requires="p14">
      <p:transition spd="slow" p14:dur="2000" advTm="11921"/>
    </mc:Choice>
    <mc:Fallback>
      <p:transition spd="slow" advTm="11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424F7-2591-4035-909E-EF32F527F39C}"/>
              </a:ext>
            </a:extLst>
          </p:cNvPr>
          <p:cNvSpPr>
            <a:spLocks noGrp="1"/>
          </p:cNvSpPr>
          <p:nvPr>
            <p:ph type="title"/>
          </p:nvPr>
        </p:nvSpPr>
        <p:spPr/>
        <p:txBody>
          <a:bodyPr/>
          <a:lstStyle/>
          <a:p>
            <a:r>
              <a:rPr lang="sk-SK" dirty="0"/>
              <a:t>Šablóny</a:t>
            </a:r>
            <a:endParaRPr lang="en-GB" dirty="0"/>
          </a:p>
        </p:txBody>
      </p:sp>
      <p:sp>
        <p:nvSpPr>
          <p:cNvPr id="3" name="Content Placeholder 2">
            <a:extLst>
              <a:ext uri="{FF2B5EF4-FFF2-40B4-BE49-F238E27FC236}">
                <a16:creationId xmlns:a16="http://schemas.microsoft.com/office/drawing/2014/main" id="{EFDF89C7-38A1-4FF3-A15A-673F507060E6}"/>
              </a:ext>
            </a:extLst>
          </p:cNvPr>
          <p:cNvSpPr>
            <a:spLocks noGrp="1"/>
          </p:cNvSpPr>
          <p:nvPr>
            <p:ph idx="1"/>
          </p:nvPr>
        </p:nvSpPr>
        <p:spPr/>
        <p:txBody>
          <a:bodyPr>
            <a:normAutofit/>
          </a:bodyPr>
          <a:lstStyle/>
          <a:p>
            <a:pPr marL="305435" indent="-305435"/>
            <a:r>
              <a:rPr lang="en-GB" sz="2000" b="1" dirty="0" err="1"/>
              <a:t>Rýchl</a:t>
            </a:r>
            <a:r>
              <a:rPr lang="sk-SK" sz="2000" b="1" dirty="0"/>
              <a:t>e</a:t>
            </a:r>
            <a:r>
              <a:rPr lang="en-GB" sz="2000" b="1" dirty="0"/>
              <a:t> </a:t>
            </a:r>
            <a:r>
              <a:rPr lang="en-GB" sz="2000" b="1" dirty="0" err="1"/>
              <a:t>vytvára</a:t>
            </a:r>
            <a:r>
              <a:rPr lang="sk-SK" sz="2000" b="1" dirty="0"/>
              <a:t>nie</a:t>
            </a:r>
            <a:r>
              <a:rPr lang="en-GB" sz="2000" b="1" dirty="0"/>
              <a:t> </a:t>
            </a:r>
            <a:r>
              <a:rPr lang="en-GB" sz="2000" b="1" dirty="0" err="1"/>
              <a:t>zobrazenia</a:t>
            </a:r>
            <a:r>
              <a:rPr lang="en-GB" sz="2000" b="1" dirty="0"/>
              <a:t> </a:t>
            </a:r>
            <a:r>
              <a:rPr lang="en-GB" sz="2000" b="1" dirty="0" err="1"/>
              <a:t>používateľského</a:t>
            </a:r>
            <a:r>
              <a:rPr lang="en-GB" sz="2000" b="1" dirty="0"/>
              <a:t> </a:t>
            </a:r>
            <a:r>
              <a:rPr lang="en-GB" sz="2000" b="1" dirty="0" err="1"/>
              <a:t>rozhrania</a:t>
            </a:r>
            <a:r>
              <a:rPr lang="en-GB" sz="2000" b="1" dirty="0"/>
              <a:t> </a:t>
            </a:r>
            <a:r>
              <a:rPr lang="en-GB" sz="2000" b="1" dirty="0" err="1"/>
              <a:t>pomocou</a:t>
            </a:r>
            <a:r>
              <a:rPr lang="en-GB" sz="2000" b="1" dirty="0"/>
              <a:t> </a:t>
            </a:r>
            <a:r>
              <a:rPr lang="en-GB" sz="2000" b="1" dirty="0" err="1"/>
              <a:t>jednoduch</a:t>
            </a:r>
            <a:r>
              <a:rPr lang="sk-SK" sz="2000" b="1" dirty="0" err="1"/>
              <a:t>ého</a:t>
            </a:r>
            <a:r>
              <a:rPr lang="en-GB" sz="2000" b="1" dirty="0"/>
              <a:t> a </a:t>
            </a:r>
            <a:r>
              <a:rPr lang="en-GB" sz="2000" b="1" dirty="0" err="1"/>
              <a:t>výkonn</a:t>
            </a:r>
            <a:r>
              <a:rPr lang="sk-SK" sz="2000" b="1" dirty="0" err="1"/>
              <a:t>ého</a:t>
            </a:r>
            <a:r>
              <a:rPr lang="en-GB" sz="2000" b="1" dirty="0"/>
              <a:t> syntax</a:t>
            </a:r>
            <a:r>
              <a:rPr lang="sk-SK" sz="2000" b="1" dirty="0"/>
              <a:t>u</a:t>
            </a:r>
            <a:r>
              <a:rPr lang="en-GB" sz="2000" b="1" dirty="0"/>
              <a:t> </a:t>
            </a:r>
            <a:r>
              <a:rPr lang="en-GB" sz="2000" b="1" dirty="0" err="1"/>
              <a:t>šablón</a:t>
            </a:r>
          </a:p>
        </p:txBody>
      </p:sp>
      <p:pic>
        <p:nvPicPr>
          <p:cNvPr id="4" name="Zvuk 3">
            <a:hlinkClick r:id="" action="ppaction://media"/>
            <a:extLst>
              <a:ext uri="{FF2B5EF4-FFF2-40B4-BE49-F238E27FC236}">
                <a16:creationId xmlns:a16="http://schemas.microsoft.com/office/drawing/2014/main" id="{B12F1FAE-3CE5-4532-A46E-8D198736A96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91112139"/>
      </p:ext>
    </p:extLst>
  </p:cSld>
  <p:clrMapOvr>
    <a:masterClrMapping/>
  </p:clrMapOvr>
  <mc:AlternateContent xmlns:mc="http://schemas.openxmlformats.org/markup-compatibility/2006">
    <mc:Choice xmlns:p14="http://schemas.microsoft.com/office/powerpoint/2010/main" Requires="p14">
      <p:transition spd="slow" p14:dur="2000" advTm="25180"/>
    </mc:Choice>
    <mc:Fallback>
      <p:transition spd="slow" advTm="25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1CFFB-A8C7-4A1A-8D41-7A3B2FFF7A66}"/>
              </a:ext>
            </a:extLst>
          </p:cNvPr>
          <p:cNvSpPr>
            <a:spLocks noGrp="1"/>
          </p:cNvSpPr>
          <p:nvPr>
            <p:ph type="title"/>
          </p:nvPr>
        </p:nvSpPr>
        <p:spPr/>
        <p:txBody>
          <a:bodyPr/>
          <a:lstStyle/>
          <a:p>
            <a:r>
              <a:rPr lang="sk-SK" dirty="0" err="1"/>
              <a:t>Angular</a:t>
            </a:r>
            <a:r>
              <a:rPr lang="sk-SK" dirty="0"/>
              <a:t> CLI</a:t>
            </a:r>
            <a:endParaRPr lang="en-GB" dirty="0"/>
          </a:p>
        </p:txBody>
      </p:sp>
      <p:sp>
        <p:nvSpPr>
          <p:cNvPr id="3" name="Content Placeholder 2">
            <a:extLst>
              <a:ext uri="{FF2B5EF4-FFF2-40B4-BE49-F238E27FC236}">
                <a16:creationId xmlns:a16="http://schemas.microsoft.com/office/drawing/2014/main" id="{886CC8A1-3ED8-48A5-8D6D-8F471322B198}"/>
              </a:ext>
            </a:extLst>
          </p:cNvPr>
          <p:cNvSpPr>
            <a:spLocks noGrp="1"/>
          </p:cNvSpPr>
          <p:nvPr>
            <p:ph idx="1"/>
          </p:nvPr>
        </p:nvSpPr>
        <p:spPr/>
        <p:txBody>
          <a:bodyPr>
            <a:normAutofit/>
          </a:bodyPr>
          <a:lstStyle/>
          <a:p>
            <a:r>
              <a:rPr lang="en-GB" sz="2000" b="1" dirty="0" err="1"/>
              <a:t>Nástroje</a:t>
            </a:r>
            <a:r>
              <a:rPr lang="en-GB" sz="2000" b="1" dirty="0"/>
              <a:t> </a:t>
            </a:r>
            <a:r>
              <a:rPr lang="en-GB" sz="2000" b="1" dirty="0" err="1"/>
              <a:t>príkazového</a:t>
            </a:r>
            <a:r>
              <a:rPr lang="en-GB" sz="2000" b="1" dirty="0"/>
              <a:t> </a:t>
            </a:r>
            <a:r>
              <a:rPr lang="en-GB" sz="2000" b="1" dirty="0" err="1"/>
              <a:t>riadku</a:t>
            </a:r>
            <a:endParaRPr lang="sk-SK" sz="2000" b="1" dirty="0"/>
          </a:p>
          <a:p>
            <a:r>
              <a:rPr lang="en-GB" sz="2000" b="1" dirty="0" err="1"/>
              <a:t>Rýchl</a:t>
            </a:r>
            <a:r>
              <a:rPr lang="sk-SK" sz="2000" b="1" dirty="0"/>
              <a:t>e začatie</a:t>
            </a:r>
            <a:r>
              <a:rPr lang="en-GB" sz="2000" b="1" dirty="0"/>
              <a:t> </a:t>
            </a:r>
            <a:r>
              <a:rPr lang="sk-SK" sz="2000" b="1" dirty="0"/>
              <a:t>tvorby</a:t>
            </a:r>
            <a:r>
              <a:rPr lang="en-GB" sz="2000" b="1" dirty="0"/>
              <a:t>, </a:t>
            </a:r>
            <a:r>
              <a:rPr lang="en-GB" sz="2000" b="1" dirty="0" err="1"/>
              <a:t>pridáva</a:t>
            </a:r>
            <a:r>
              <a:rPr lang="sk-SK" sz="2000" b="1" dirty="0"/>
              <a:t>nie</a:t>
            </a:r>
            <a:r>
              <a:rPr lang="en-GB" sz="2000" b="1" dirty="0"/>
              <a:t> </a:t>
            </a:r>
            <a:r>
              <a:rPr lang="en-GB" sz="2000" b="1" dirty="0" err="1"/>
              <a:t>komponent</a:t>
            </a:r>
            <a:r>
              <a:rPr lang="sk-SK" sz="2000" b="1" dirty="0" err="1"/>
              <a:t>ov</a:t>
            </a:r>
            <a:r>
              <a:rPr lang="en-GB" sz="2000" b="1" dirty="0"/>
              <a:t> a testy</a:t>
            </a:r>
          </a:p>
        </p:txBody>
      </p:sp>
      <p:pic>
        <p:nvPicPr>
          <p:cNvPr id="4" name="Zvuk 3">
            <a:hlinkClick r:id="" action="ppaction://media"/>
            <a:extLst>
              <a:ext uri="{FF2B5EF4-FFF2-40B4-BE49-F238E27FC236}">
                <a16:creationId xmlns:a16="http://schemas.microsoft.com/office/drawing/2014/main" id="{FD86DFA2-534F-449E-84FE-D42BEE37F2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56656221"/>
      </p:ext>
    </p:extLst>
  </p:cSld>
  <p:clrMapOvr>
    <a:masterClrMapping/>
  </p:clrMapOvr>
  <mc:AlternateContent xmlns:mc="http://schemas.openxmlformats.org/markup-compatibility/2006">
    <mc:Choice xmlns:p14="http://schemas.microsoft.com/office/powerpoint/2010/main" Requires="p14">
      <p:transition spd="slow" p14:dur="2000" advTm="20698"/>
    </mc:Choice>
    <mc:Fallback>
      <p:transition spd="slow" advTm="20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093A3-E5BD-4070-AE60-6737931F4E5A}"/>
              </a:ext>
            </a:extLst>
          </p:cNvPr>
          <p:cNvSpPr>
            <a:spLocks noGrp="1"/>
          </p:cNvSpPr>
          <p:nvPr>
            <p:ph type="title"/>
          </p:nvPr>
        </p:nvSpPr>
        <p:spPr/>
        <p:txBody>
          <a:bodyPr/>
          <a:lstStyle/>
          <a:p>
            <a:r>
              <a:rPr lang="sk-SK" dirty="0"/>
              <a:t>IDE-</a:t>
            </a:r>
            <a:r>
              <a:rPr lang="sk-SK" dirty="0" err="1"/>
              <a:t>čka</a:t>
            </a:r>
            <a:endParaRPr lang="en-GB" dirty="0"/>
          </a:p>
        </p:txBody>
      </p:sp>
      <p:sp>
        <p:nvSpPr>
          <p:cNvPr id="3" name="Content Placeholder 2">
            <a:extLst>
              <a:ext uri="{FF2B5EF4-FFF2-40B4-BE49-F238E27FC236}">
                <a16:creationId xmlns:a16="http://schemas.microsoft.com/office/drawing/2014/main" id="{3EB2D7D1-6A34-445F-B19E-3C813CC8F59E}"/>
              </a:ext>
            </a:extLst>
          </p:cNvPr>
          <p:cNvSpPr>
            <a:spLocks noGrp="1"/>
          </p:cNvSpPr>
          <p:nvPr>
            <p:ph idx="1"/>
          </p:nvPr>
        </p:nvSpPr>
        <p:spPr/>
        <p:txBody>
          <a:bodyPr>
            <a:normAutofit/>
          </a:bodyPr>
          <a:lstStyle/>
          <a:p>
            <a:r>
              <a:rPr lang="sk-SK" sz="2000" b="1" dirty="0"/>
              <a:t>IDE - </a:t>
            </a:r>
            <a:r>
              <a:rPr lang="en-GB" sz="2000" b="1" dirty="0"/>
              <a:t>Integrated Development Environment</a:t>
            </a:r>
            <a:endParaRPr lang="sk-SK" sz="2000" b="1" dirty="0"/>
          </a:p>
          <a:p>
            <a:r>
              <a:rPr lang="sk-SK" sz="2000" b="1" dirty="0"/>
              <a:t>I</a:t>
            </a:r>
            <a:r>
              <a:rPr lang="en-GB" sz="2000" b="1" dirty="0" err="1"/>
              <a:t>nteligentné</a:t>
            </a:r>
            <a:r>
              <a:rPr lang="en-GB" sz="2000" b="1" dirty="0"/>
              <a:t> </a:t>
            </a:r>
            <a:r>
              <a:rPr lang="en-GB" sz="2000" b="1" dirty="0" err="1"/>
              <a:t>dokonč</a:t>
            </a:r>
            <a:r>
              <a:rPr lang="sk-SK" sz="2000" b="1" dirty="0" err="1"/>
              <a:t>ova</a:t>
            </a:r>
            <a:r>
              <a:rPr lang="en-GB" sz="2000" b="1" dirty="0" err="1"/>
              <a:t>nie</a:t>
            </a:r>
            <a:r>
              <a:rPr lang="en-GB" sz="2000" b="1" dirty="0"/>
              <a:t> </a:t>
            </a:r>
            <a:r>
              <a:rPr lang="en-GB" sz="2000" b="1" dirty="0" err="1"/>
              <a:t>kódu</a:t>
            </a:r>
            <a:endParaRPr lang="sk-SK" sz="2000" b="1" dirty="0"/>
          </a:p>
          <a:p>
            <a:r>
              <a:rPr lang="en-GB" sz="2000" b="1" dirty="0" err="1"/>
              <a:t>Okamžité</a:t>
            </a:r>
            <a:r>
              <a:rPr lang="sk-SK" sz="2000" b="1" dirty="0"/>
              <a:t> zobrazovanie</a:t>
            </a:r>
            <a:r>
              <a:rPr lang="en-GB" sz="2000" b="1" dirty="0"/>
              <a:t> </a:t>
            </a:r>
            <a:r>
              <a:rPr lang="en-GB" sz="2000" b="1" dirty="0" err="1"/>
              <a:t>ch</a:t>
            </a:r>
            <a:r>
              <a:rPr lang="sk-SK" sz="2000" b="1" dirty="0"/>
              <a:t>ý</a:t>
            </a:r>
            <a:r>
              <a:rPr lang="en-GB" sz="2000" b="1" dirty="0"/>
              <a:t>b</a:t>
            </a:r>
            <a:endParaRPr lang="sk-SK" sz="2000" b="1" dirty="0"/>
          </a:p>
          <a:p>
            <a:r>
              <a:rPr lang="sk-SK" sz="2000" b="1" dirty="0"/>
              <a:t>Ď</a:t>
            </a:r>
            <a:r>
              <a:rPr lang="en-GB" sz="2000" b="1" dirty="0" err="1"/>
              <a:t>alši</a:t>
            </a:r>
            <a:r>
              <a:rPr lang="sk-SK" sz="2000" b="1" dirty="0"/>
              <a:t>a</a:t>
            </a:r>
            <a:r>
              <a:rPr lang="en-GB" sz="2000" b="1" dirty="0"/>
              <a:t> </a:t>
            </a:r>
            <a:r>
              <a:rPr lang="en-GB" sz="2000" b="1" dirty="0" err="1"/>
              <a:t>spätn</a:t>
            </a:r>
            <a:r>
              <a:rPr lang="sk-SK" sz="2000" b="1" dirty="0"/>
              <a:t>á</a:t>
            </a:r>
            <a:r>
              <a:rPr lang="en-GB" sz="2000" b="1" dirty="0"/>
              <a:t> </a:t>
            </a:r>
            <a:r>
              <a:rPr lang="en-GB" sz="2000" b="1" dirty="0" err="1"/>
              <a:t>väzb</a:t>
            </a:r>
            <a:r>
              <a:rPr lang="sk-SK" sz="2000" b="1" dirty="0"/>
              <a:t>a</a:t>
            </a:r>
          </a:p>
          <a:p>
            <a:r>
              <a:rPr lang="sk-SK" sz="2000" b="1" dirty="0"/>
              <a:t>Podporuje väčšinu </a:t>
            </a:r>
            <a:r>
              <a:rPr lang="en-GB" sz="2000" b="1" dirty="0" err="1"/>
              <a:t>populárnych</a:t>
            </a:r>
            <a:r>
              <a:rPr lang="en-GB" sz="2000" b="1" dirty="0"/>
              <a:t> </a:t>
            </a:r>
            <a:r>
              <a:rPr lang="en-GB" sz="2000" b="1" dirty="0" err="1"/>
              <a:t>editoro</a:t>
            </a:r>
            <a:r>
              <a:rPr lang="sk-SK" sz="2000" b="1" dirty="0"/>
              <a:t>v</a:t>
            </a:r>
            <a:r>
              <a:rPr lang="en-GB" sz="2000" b="1" dirty="0"/>
              <a:t> a IDE</a:t>
            </a:r>
          </a:p>
        </p:txBody>
      </p:sp>
      <p:pic>
        <p:nvPicPr>
          <p:cNvPr id="4" name="Zvuk 3">
            <a:hlinkClick r:id="" action="ppaction://media"/>
            <a:extLst>
              <a:ext uri="{FF2B5EF4-FFF2-40B4-BE49-F238E27FC236}">
                <a16:creationId xmlns:a16="http://schemas.microsoft.com/office/drawing/2014/main" id="{3CE3694A-CBB9-428C-9DF9-1C61E00AF1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42596033"/>
      </p:ext>
    </p:extLst>
  </p:cSld>
  <p:clrMapOvr>
    <a:masterClrMapping/>
  </p:clrMapOvr>
  <mc:AlternateContent xmlns:mc="http://schemas.openxmlformats.org/markup-compatibility/2006">
    <mc:Choice xmlns:p14="http://schemas.microsoft.com/office/powerpoint/2010/main" Requires="p14">
      <p:transition spd="slow" p14:dur="2000" advTm="66813"/>
    </mc:Choice>
    <mc:Fallback>
      <p:transition spd="slow" advTm="66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7C78D-AA1D-4133-8D34-D31C7FEF57FF}"/>
              </a:ext>
            </a:extLst>
          </p:cNvPr>
          <p:cNvSpPr>
            <a:spLocks noGrp="1"/>
          </p:cNvSpPr>
          <p:nvPr>
            <p:ph type="title"/>
          </p:nvPr>
        </p:nvSpPr>
        <p:spPr/>
        <p:txBody>
          <a:bodyPr/>
          <a:lstStyle/>
          <a:p>
            <a:r>
              <a:rPr lang="sk-SK" dirty="0"/>
              <a:t>Celkový priebeh vývoja</a:t>
            </a:r>
            <a:endParaRPr lang="en-GB" dirty="0"/>
          </a:p>
        </p:txBody>
      </p:sp>
      <p:sp>
        <p:nvSpPr>
          <p:cNvPr id="3" name="Text Placeholder 2">
            <a:extLst>
              <a:ext uri="{FF2B5EF4-FFF2-40B4-BE49-F238E27FC236}">
                <a16:creationId xmlns:a16="http://schemas.microsoft.com/office/drawing/2014/main" id="{2327A786-1719-477B-9DFC-AB8721E076B2}"/>
              </a:ext>
            </a:extLst>
          </p:cNvPr>
          <p:cNvSpPr>
            <a:spLocks noGrp="1"/>
          </p:cNvSpPr>
          <p:nvPr>
            <p:ph type="body" idx="1"/>
          </p:nvPr>
        </p:nvSpPr>
        <p:spPr/>
        <p:txBody>
          <a:bodyPr/>
          <a:lstStyle/>
          <a:p>
            <a:r>
              <a:rPr lang="sk-SK" dirty="0"/>
              <a:t>Testovanie, Animácie, Prístupnosť</a:t>
            </a:r>
            <a:endParaRPr lang="en-GB" dirty="0"/>
          </a:p>
        </p:txBody>
      </p:sp>
      <p:pic>
        <p:nvPicPr>
          <p:cNvPr id="4" name="Zvuk 3">
            <a:hlinkClick r:id="" action="ppaction://media"/>
            <a:extLst>
              <a:ext uri="{FF2B5EF4-FFF2-40B4-BE49-F238E27FC236}">
                <a16:creationId xmlns:a16="http://schemas.microsoft.com/office/drawing/2014/main" id="{39CEB5EC-5621-43AC-A869-326A0FFAED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96113242"/>
      </p:ext>
    </p:extLst>
  </p:cSld>
  <p:clrMapOvr>
    <a:masterClrMapping/>
  </p:clrMapOvr>
  <mc:AlternateContent xmlns:mc="http://schemas.openxmlformats.org/markup-compatibility/2006">
    <mc:Choice xmlns:p14="http://schemas.microsoft.com/office/powerpoint/2010/main" Requires="p14">
      <p:transition spd="slow" p14:dur="2000" advTm="14873"/>
    </mc:Choice>
    <mc:Fallback>
      <p:transition spd="slow" advTm="14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A0D80-EB90-460B-A0D3-3B83BAB94074}"/>
              </a:ext>
            </a:extLst>
          </p:cNvPr>
          <p:cNvSpPr>
            <a:spLocks noGrp="1"/>
          </p:cNvSpPr>
          <p:nvPr>
            <p:ph type="title"/>
          </p:nvPr>
        </p:nvSpPr>
        <p:spPr/>
        <p:txBody>
          <a:bodyPr/>
          <a:lstStyle/>
          <a:p>
            <a:r>
              <a:rPr lang="sk-SK" dirty="0"/>
              <a:t>Testovanie</a:t>
            </a:r>
            <a:endParaRPr lang="en-GB" dirty="0"/>
          </a:p>
        </p:txBody>
      </p:sp>
      <p:sp>
        <p:nvSpPr>
          <p:cNvPr id="3" name="Content Placeholder 2">
            <a:extLst>
              <a:ext uri="{FF2B5EF4-FFF2-40B4-BE49-F238E27FC236}">
                <a16:creationId xmlns:a16="http://schemas.microsoft.com/office/drawing/2014/main" id="{1A6AFDB7-C3BB-45FB-AAC7-9F9A96F413B0}"/>
              </a:ext>
            </a:extLst>
          </p:cNvPr>
          <p:cNvSpPr>
            <a:spLocks noGrp="1"/>
          </p:cNvSpPr>
          <p:nvPr>
            <p:ph idx="1"/>
          </p:nvPr>
        </p:nvSpPr>
        <p:spPr/>
        <p:txBody>
          <a:bodyPr>
            <a:normAutofit/>
          </a:bodyPr>
          <a:lstStyle/>
          <a:p>
            <a:r>
              <a:rPr lang="en-GB" sz="2000" b="1" dirty="0"/>
              <a:t>S </a:t>
            </a:r>
            <a:r>
              <a:rPr lang="en-GB" sz="2000" b="1" dirty="0" err="1"/>
              <a:t>programom</a:t>
            </a:r>
            <a:r>
              <a:rPr lang="en-GB" sz="2000" b="1" dirty="0"/>
              <a:t> Karma pre </a:t>
            </a:r>
            <a:r>
              <a:rPr lang="en-GB" sz="2000" b="1" dirty="0" err="1"/>
              <a:t>jednotkové</a:t>
            </a:r>
            <a:r>
              <a:rPr lang="en-GB" sz="2000" b="1" dirty="0"/>
              <a:t> testy </a:t>
            </a:r>
            <a:r>
              <a:rPr lang="en-GB" sz="2000" b="1" dirty="0" err="1"/>
              <a:t>môže</a:t>
            </a:r>
            <a:r>
              <a:rPr lang="sk-SK" sz="2000" b="1" dirty="0" err="1"/>
              <a:t>me</a:t>
            </a:r>
            <a:r>
              <a:rPr lang="en-GB" sz="2000" b="1" dirty="0"/>
              <a:t> </a:t>
            </a:r>
            <a:r>
              <a:rPr lang="en-GB" sz="2000" b="1" dirty="0" err="1"/>
              <a:t>pri</a:t>
            </a:r>
            <a:r>
              <a:rPr lang="en-GB" sz="2000" b="1" dirty="0"/>
              <a:t> </a:t>
            </a:r>
            <a:r>
              <a:rPr lang="en-GB" sz="2000" b="1" dirty="0" err="1"/>
              <a:t>každom</a:t>
            </a:r>
            <a:r>
              <a:rPr lang="en-GB" sz="2000" b="1" dirty="0"/>
              <a:t> </a:t>
            </a:r>
            <a:r>
              <a:rPr lang="en-GB" sz="2000" b="1" dirty="0" err="1"/>
              <a:t>ukladaní</a:t>
            </a:r>
            <a:r>
              <a:rPr lang="en-GB" sz="2000" b="1" dirty="0"/>
              <a:t> </a:t>
            </a:r>
            <a:r>
              <a:rPr lang="en-GB" sz="2000" b="1" dirty="0" err="1"/>
              <a:t>vedieť</a:t>
            </a:r>
            <a:r>
              <a:rPr lang="en-GB" sz="2000" b="1" dirty="0"/>
              <a:t>, </a:t>
            </a:r>
            <a:r>
              <a:rPr lang="en-GB" sz="2000" b="1" dirty="0" err="1"/>
              <a:t>či</a:t>
            </a:r>
            <a:r>
              <a:rPr lang="en-GB" sz="2000" b="1" dirty="0"/>
              <a:t> s</a:t>
            </a:r>
            <a:r>
              <a:rPr lang="sk-SK" sz="2000" b="1" dirty="0"/>
              <a:t>a </a:t>
            </a:r>
            <a:r>
              <a:rPr lang="sk-SK" sz="2000" b="1" dirty="0" err="1"/>
              <a:t>niake</a:t>
            </a:r>
            <a:r>
              <a:rPr lang="sk-SK" sz="2000" b="1" dirty="0"/>
              <a:t> veci</a:t>
            </a:r>
            <a:r>
              <a:rPr lang="en-GB" sz="2000" b="1" dirty="0"/>
              <a:t> </a:t>
            </a:r>
            <a:r>
              <a:rPr lang="en-GB" sz="2000" b="1" dirty="0" err="1"/>
              <a:t>pokazili</a:t>
            </a:r>
            <a:endParaRPr lang="sk-SK" sz="2000" b="1" dirty="0"/>
          </a:p>
          <a:p>
            <a:r>
              <a:rPr lang="sk-SK" sz="2000" b="1" dirty="0"/>
              <a:t>P</a:t>
            </a:r>
            <a:r>
              <a:rPr lang="en-GB" sz="2000" b="1" dirty="0" err="1"/>
              <a:t>rogram</a:t>
            </a:r>
            <a:r>
              <a:rPr lang="en-GB" sz="2000" b="1" dirty="0"/>
              <a:t> Protractor </a:t>
            </a:r>
            <a:r>
              <a:rPr lang="en-GB" sz="2000" b="1" dirty="0" err="1"/>
              <a:t>umožňuje</a:t>
            </a:r>
            <a:r>
              <a:rPr lang="en-GB" sz="2000" b="1" dirty="0"/>
              <a:t>, aby testy </a:t>
            </a:r>
            <a:r>
              <a:rPr lang="en-GB" sz="2000" b="1" dirty="0" err="1"/>
              <a:t>scenárov</a:t>
            </a:r>
            <a:r>
              <a:rPr lang="en-GB" sz="2000" b="1" dirty="0"/>
              <a:t> </a:t>
            </a:r>
            <a:r>
              <a:rPr lang="en-GB" sz="2000" b="1" dirty="0" err="1"/>
              <a:t>prebiehali</a:t>
            </a:r>
            <a:r>
              <a:rPr lang="en-GB" sz="2000" b="1" dirty="0"/>
              <a:t> </a:t>
            </a:r>
            <a:r>
              <a:rPr lang="en-GB" sz="2000" b="1" dirty="0" err="1"/>
              <a:t>rýchlejšie</a:t>
            </a:r>
            <a:r>
              <a:rPr lang="en-GB" sz="2000" b="1" dirty="0"/>
              <a:t> a </a:t>
            </a:r>
            <a:r>
              <a:rPr lang="en-GB" sz="2000" b="1" dirty="0" err="1"/>
              <a:t>stabilnejšie</a:t>
            </a:r>
            <a:endParaRPr lang="en-GB" sz="2000" b="1" dirty="0"/>
          </a:p>
        </p:txBody>
      </p:sp>
      <p:pic>
        <p:nvPicPr>
          <p:cNvPr id="4" name="Zvuk 3">
            <a:hlinkClick r:id="" action="ppaction://media"/>
            <a:extLst>
              <a:ext uri="{FF2B5EF4-FFF2-40B4-BE49-F238E27FC236}">
                <a16:creationId xmlns:a16="http://schemas.microsoft.com/office/drawing/2014/main" id="{896469FC-CF01-46AE-9FDA-417206B6DD2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58051518"/>
      </p:ext>
    </p:extLst>
  </p:cSld>
  <p:clrMapOvr>
    <a:masterClrMapping/>
  </p:clrMapOvr>
  <mc:AlternateContent xmlns:mc="http://schemas.openxmlformats.org/markup-compatibility/2006">
    <mc:Choice xmlns:p14="http://schemas.microsoft.com/office/powerpoint/2010/main" Requires="p14">
      <p:transition spd="slow" p14:dur="2000" advTm="44499"/>
    </mc:Choice>
    <mc:Fallback>
      <p:transition spd="slow" advTm="44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73CB-741F-48DD-9FB0-0F6C8D342C8D}"/>
              </a:ext>
            </a:extLst>
          </p:cNvPr>
          <p:cNvSpPr>
            <a:spLocks noGrp="1"/>
          </p:cNvSpPr>
          <p:nvPr>
            <p:ph type="title"/>
          </p:nvPr>
        </p:nvSpPr>
        <p:spPr/>
        <p:txBody>
          <a:bodyPr/>
          <a:lstStyle/>
          <a:p>
            <a:r>
              <a:rPr lang="sk-SK" dirty="0"/>
              <a:t>Animácie</a:t>
            </a:r>
            <a:endParaRPr lang="en-GB" dirty="0"/>
          </a:p>
        </p:txBody>
      </p:sp>
      <p:sp>
        <p:nvSpPr>
          <p:cNvPr id="3" name="Content Placeholder 2">
            <a:extLst>
              <a:ext uri="{FF2B5EF4-FFF2-40B4-BE49-F238E27FC236}">
                <a16:creationId xmlns:a16="http://schemas.microsoft.com/office/drawing/2014/main" id="{E1869D97-263D-47C9-B780-C46DA20059A3}"/>
              </a:ext>
            </a:extLst>
          </p:cNvPr>
          <p:cNvSpPr>
            <a:spLocks noGrp="1"/>
          </p:cNvSpPr>
          <p:nvPr>
            <p:ph idx="1"/>
          </p:nvPr>
        </p:nvSpPr>
        <p:spPr/>
        <p:txBody>
          <a:bodyPr>
            <a:normAutofit/>
          </a:bodyPr>
          <a:lstStyle/>
          <a:p>
            <a:r>
              <a:rPr lang="en-GB" sz="2000" b="1" dirty="0" err="1"/>
              <a:t>Vytvára</a:t>
            </a:r>
            <a:r>
              <a:rPr lang="sk-SK" sz="2000" b="1" dirty="0"/>
              <a:t>nie</a:t>
            </a:r>
            <a:r>
              <a:rPr lang="en-GB" sz="2000" b="1" dirty="0"/>
              <a:t> </a:t>
            </a:r>
            <a:r>
              <a:rPr lang="en-GB" sz="2000" b="1" dirty="0" err="1"/>
              <a:t>vysoko</a:t>
            </a:r>
            <a:r>
              <a:rPr lang="en-GB" sz="2000" b="1" dirty="0"/>
              <a:t> </a:t>
            </a:r>
            <a:r>
              <a:rPr lang="en-GB" sz="2000" b="1" dirty="0" err="1"/>
              <a:t>výkonn</a:t>
            </a:r>
            <a:r>
              <a:rPr lang="sk-SK" sz="2000" b="1" dirty="0" err="1"/>
              <a:t>ých</a:t>
            </a:r>
            <a:r>
              <a:rPr lang="en-GB" sz="2000" b="1" dirty="0"/>
              <a:t>, </a:t>
            </a:r>
            <a:r>
              <a:rPr lang="en-GB" sz="2000" b="1" dirty="0" err="1"/>
              <a:t>zložit</a:t>
            </a:r>
            <a:r>
              <a:rPr lang="sk-SK" sz="2000" b="1" dirty="0" err="1"/>
              <a:t>ých</a:t>
            </a:r>
            <a:r>
              <a:rPr lang="en-GB" sz="2000" b="1" dirty="0"/>
              <a:t> </a:t>
            </a:r>
            <a:r>
              <a:rPr lang="en-GB" sz="2000" b="1" dirty="0" err="1"/>
              <a:t>choreograf</a:t>
            </a:r>
            <a:r>
              <a:rPr lang="sk-SK" sz="2000" b="1" dirty="0" err="1"/>
              <a:t>ií</a:t>
            </a:r>
            <a:r>
              <a:rPr lang="en-GB" sz="2000" b="1" dirty="0"/>
              <a:t> a </a:t>
            </a:r>
            <a:r>
              <a:rPr lang="en-GB" sz="2000" b="1" dirty="0" err="1"/>
              <a:t>časov</a:t>
            </a:r>
            <a:r>
              <a:rPr lang="sk-SK" sz="2000" b="1" dirty="0" err="1"/>
              <a:t>ých</a:t>
            </a:r>
            <a:r>
              <a:rPr lang="en-GB" sz="2000" b="1" dirty="0"/>
              <a:t> </a:t>
            </a:r>
            <a:r>
              <a:rPr lang="sk-SK" sz="2000" b="1" dirty="0"/>
              <a:t>ô</a:t>
            </a:r>
            <a:r>
              <a:rPr lang="en-GB" sz="2000" b="1" dirty="0"/>
              <a:t>s </a:t>
            </a:r>
            <a:r>
              <a:rPr lang="en-GB" sz="2000" b="1" dirty="0" err="1"/>
              <a:t>animácií</a:t>
            </a:r>
            <a:r>
              <a:rPr lang="en-GB" sz="2000" b="1" dirty="0"/>
              <a:t> s </a:t>
            </a:r>
            <a:r>
              <a:rPr lang="en-GB" sz="2000" b="1" dirty="0" err="1"/>
              <a:t>veľmi</a:t>
            </a:r>
            <a:r>
              <a:rPr lang="en-GB" sz="2000" b="1" dirty="0"/>
              <a:t> </a:t>
            </a:r>
            <a:r>
              <a:rPr lang="en-GB" sz="2000" b="1" dirty="0" err="1"/>
              <a:t>malým</a:t>
            </a:r>
            <a:r>
              <a:rPr lang="en-GB" sz="2000" b="1" dirty="0"/>
              <a:t> </a:t>
            </a:r>
            <a:r>
              <a:rPr lang="en-GB" sz="2000" b="1" dirty="0" err="1"/>
              <a:t>kódom</a:t>
            </a:r>
            <a:r>
              <a:rPr lang="en-GB" sz="2000" b="1" dirty="0"/>
              <a:t> </a:t>
            </a:r>
            <a:r>
              <a:rPr lang="en-GB" sz="2000" b="1" dirty="0" err="1"/>
              <a:t>prostredníctvom</a:t>
            </a:r>
            <a:r>
              <a:rPr lang="en-GB" sz="2000" b="1" dirty="0"/>
              <a:t> </a:t>
            </a:r>
            <a:r>
              <a:rPr lang="en-GB" sz="2000" b="1" dirty="0" err="1"/>
              <a:t>intuitívneho</a:t>
            </a:r>
            <a:r>
              <a:rPr lang="en-GB" sz="2000" b="1" dirty="0"/>
              <a:t> </a:t>
            </a:r>
            <a:r>
              <a:rPr lang="en-GB" sz="2000" b="1" dirty="0" err="1"/>
              <a:t>rozhrania</a:t>
            </a:r>
            <a:r>
              <a:rPr lang="en-GB" sz="2000" b="1" dirty="0"/>
              <a:t> Angular API</a:t>
            </a:r>
          </a:p>
        </p:txBody>
      </p:sp>
      <p:pic>
        <p:nvPicPr>
          <p:cNvPr id="4" name="Zvuk 3">
            <a:hlinkClick r:id="" action="ppaction://media"/>
            <a:extLst>
              <a:ext uri="{FF2B5EF4-FFF2-40B4-BE49-F238E27FC236}">
                <a16:creationId xmlns:a16="http://schemas.microsoft.com/office/drawing/2014/main" id="{79CF2E25-44D4-4C24-A2A1-52D9C66B80D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9106017"/>
      </p:ext>
    </p:extLst>
  </p:cSld>
  <p:clrMapOvr>
    <a:masterClrMapping/>
  </p:clrMapOvr>
  <mc:AlternateContent xmlns:mc="http://schemas.openxmlformats.org/markup-compatibility/2006">
    <mc:Choice xmlns:p14="http://schemas.microsoft.com/office/powerpoint/2010/main" Requires="p14">
      <p:transition spd="slow" p14:dur="2000" advTm="51313"/>
    </mc:Choice>
    <mc:Fallback>
      <p:transition spd="slow" advTm="51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5B8B5-48BD-47EE-9527-884FBC8E2649}"/>
              </a:ext>
            </a:extLst>
          </p:cNvPr>
          <p:cNvSpPr>
            <a:spLocks noGrp="1"/>
          </p:cNvSpPr>
          <p:nvPr>
            <p:ph type="title"/>
          </p:nvPr>
        </p:nvSpPr>
        <p:spPr/>
        <p:txBody>
          <a:bodyPr/>
          <a:lstStyle/>
          <a:p>
            <a:r>
              <a:rPr lang="sk-SK" dirty="0"/>
              <a:t>Prístupnosť</a:t>
            </a:r>
            <a:endParaRPr lang="en-GB" dirty="0"/>
          </a:p>
        </p:txBody>
      </p:sp>
      <p:sp>
        <p:nvSpPr>
          <p:cNvPr id="3" name="Content Placeholder 2">
            <a:extLst>
              <a:ext uri="{FF2B5EF4-FFF2-40B4-BE49-F238E27FC236}">
                <a16:creationId xmlns:a16="http://schemas.microsoft.com/office/drawing/2014/main" id="{B9A6F56A-2DC0-4EE7-9AB5-8D0708D9392D}"/>
              </a:ext>
            </a:extLst>
          </p:cNvPr>
          <p:cNvSpPr>
            <a:spLocks noGrp="1"/>
          </p:cNvSpPr>
          <p:nvPr>
            <p:ph idx="1"/>
          </p:nvPr>
        </p:nvSpPr>
        <p:spPr/>
        <p:txBody>
          <a:bodyPr>
            <a:normAutofit/>
          </a:bodyPr>
          <a:lstStyle/>
          <a:p>
            <a:r>
              <a:rPr lang="en-GB" sz="2000" b="1" dirty="0" err="1"/>
              <a:t>Vytvára</a:t>
            </a:r>
            <a:r>
              <a:rPr lang="sk-SK" sz="2000" b="1" dirty="0"/>
              <a:t>nie </a:t>
            </a:r>
            <a:r>
              <a:rPr lang="en-GB" sz="2000" b="1" dirty="0" err="1"/>
              <a:t>prístupn</a:t>
            </a:r>
            <a:r>
              <a:rPr lang="sk-SK" sz="2000" b="1" dirty="0" err="1"/>
              <a:t>ých</a:t>
            </a:r>
            <a:r>
              <a:rPr lang="en-GB" sz="2000" b="1" dirty="0"/>
              <a:t> </a:t>
            </a:r>
            <a:r>
              <a:rPr lang="en-GB" sz="2000" b="1" dirty="0" err="1"/>
              <a:t>aplikáci</a:t>
            </a:r>
            <a:r>
              <a:rPr lang="sk-SK" sz="2000" b="1" dirty="0"/>
              <a:t>i</a:t>
            </a:r>
            <a:r>
              <a:rPr lang="en-GB" sz="2000" b="1" dirty="0"/>
              <a:t> </a:t>
            </a:r>
            <a:r>
              <a:rPr lang="en-GB" sz="2000" b="1" dirty="0" err="1"/>
              <a:t>pomocou</a:t>
            </a:r>
            <a:r>
              <a:rPr lang="en-GB" sz="2000" b="1" dirty="0"/>
              <a:t> </a:t>
            </a:r>
            <a:r>
              <a:rPr lang="en-GB" sz="2000" b="1" dirty="0" err="1"/>
              <a:t>komponentov</a:t>
            </a:r>
            <a:r>
              <a:rPr lang="en-GB" sz="2000" b="1" dirty="0"/>
              <a:t> s </a:t>
            </a:r>
            <a:r>
              <a:rPr lang="en-GB" sz="2000" b="1" dirty="0" err="1"/>
              <a:t>podporou</a:t>
            </a:r>
            <a:r>
              <a:rPr lang="en-GB" sz="2000" b="1" dirty="0"/>
              <a:t> ARIA, </a:t>
            </a:r>
            <a:r>
              <a:rPr lang="en-GB" sz="2000" b="1" dirty="0" err="1"/>
              <a:t>príručiek</a:t>
            </a:r>
            <a:r>
              <a:rPr lang="en-GB" sz="2000" b="1" dirty="0"/>
              <a:t> pre </a:t>
            </a:r>
            <a:r>
              <a:rPr lang="en-GB" sz="2000" b="1" dirty="0" err="1"/>
              <a:t>vývojárov</a:t>
            </a:r>
            <a:r>
              <a:rPr lang="en-GB" sz="2000" b="1" dirty="0"/>
              <a:t> a </a:t>
            </a:r>
            <a:r>
              <a:rPr lang="en-GB" sz="2000" b="1" dirty="0" err="1"/>
              <a:t>vstavanej</a:t>
            </a:r>
            <a:r>
              <a:rPr lang="en-GB" sz="2000" b="1" dirty="0"/>
              <a:t> a11y </a:t>
            </a:r>
            <a:r>
              <a:rPr lang="en-GB" sz="2000" b="1" dirty="0" err="1"/>
              <a:t>testovacej</a:t>
            </a:r>
            <a:r>
              <a:rPr lang="en-GB" sz="2000" b="1" dirty="0"/>
              <a:t> </a:t>
            </a:r>
            <a:r>
              <a:rPr lang="en-GB" sz="2000" b="1" dirty="0" err="1"/>
              <a:t>infraštruktúry</a:t>
            </a:r>
            <a:endParaRPr lang="en-GB" sz="2000" b="1" dirty="0"/>
          </a:p>
        </p:txBody>
      </p:sp>
      <p:pic>
        <p:nvPicPr>
          <p:cNvPr id="4" name="Zvuk 3">
            <a:hlinkClick r:id="" action="ppaction://media"/>
            <a:extLst>
              <a:ext uri="{FF2B5EF4-FFF2-40B4-BE49-F238E27FC236}">
                <a16:creationId xmlns:a16="http://schemas.microsoft.com/office/drawing/2014/main" id="{CF4A453F-A0CB-40A1-864E-A805BC73DE0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40640540"/>
      </p:ext>
    </p:extLst>
  </p:cSld>
  <p:clrMapOvr>
    <a:masterClrMapping/>
  </p:clrMapOvr>
  <mc:AlternateContent xmlns:mc="http://schemas.openxmlformats.org/markup-compatibility/2006">
    <mc:Choice xmlns:p14="http://schemas.microsoft.com/office/powerpoint/2010/main" Requires="p14">
      <p:transition spd="slow" p14:dur="2000" advTm="56155"/>
    </mc:Choice>
    <mc:Fallback>
      <p:transition spd="slow" advTm="56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BF531-CFBB-4AC0-90B1-2E75BF5AC568}"/>
              </a:ext>
            </a:extLst>
          </p:cNvPr>
          <p:cNvSpPr>
            <a:spLocks noGrp="1"/>
          </p:cNvSpPr>
          <p:nvPr>
            <p:ph type="title"/>
          </p:nvPr>
        </p:nvSpPr>
        <p:spPr/>
        <p:txBody>
          <a:bodyPr/>
          <a:lstStyle/>
          <a:p>
            <a:r>
              <a:rPr lang="sk-SK" dirty="0"/>
              <a:t>Ďakujem za pozornosť!</a:t>
            </a:r>
            <a:endParaRPr lang="en-GB" dirty="0"/>
          </a:p>
        </p:txBody>
      </p:sp>
      <p:sp>
        <p:nvSpPr>
          <p:cNvPr id="3" name="Text Placeholder 2">
            <a:extLst>
              <a:ext uri="{FF2B5EF4-FFF2-40B4-BE49-F238E27FC236}">
                <a16:creationId xmlns:a16="http://schemas.microsoft.com/office/drawing/2014/main" id="{BB8EB1C4-6BB3-4B77-AC54-FEFE6D90272F}"/>
              </a:ext>
            </a:extLst>
          </p:cNvPr>
          <p:cNvSpPr>
            <a:spLocks noGrp="1"/>
          </p:cNvSpPr>
          <p:nvPr>
            <p:ph type="body" idx="1"/>
          </p:nvPr>
        </p:nvSpPr>
        <p:spPr/>
        <p:txBody>
          <a:bodyPr/>
          <a:lstStyle/>
          <a:p>
            <a:r>
              <a:rPr lang="sk-SK" dirty="0"/>
              <a:t>Tomáš Trenčan, IV.B</a:t>
            </a:r>
            <a:endParaRPr lang="en-GB" dirty="0"/>
          </a:p>
        </p:txBody>
      </p:sp>
      <p:pic>
        <p:nvPicPr>
          <p:cNvPr id="5" name="Zvuk 4">
            <a:hlinkClick r:id="" action="ppaction://media"/>
            <a:extLst>
              <a:ext uri="{FF2B5EF4-FFF2-40B4-BE49-F238E27FC236}">
                <a16:creationId xmlns:a16="http://schemas.microsoft.com/office/drawing/2014/main" id="{2F3CEEAF-31AA-4419-BA32-8FF38A38C9F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59351178"/>
      </p:ext>
    </p:extLst>
  </p:cSld>
  <p:clrMapOvr>
    <a:masterClrMapping/>
  </p:clrMapOvr>
  <mc:AlternateContent xmlns:mc="http://schemas.openxmlformats.org/markup-compatibility/2006">
    <mc:Choice xmlns:p14="http://schemas.microsoft.com/office/powerpoint/2010/main" Requires="p14">
      <p:transition spd="slow" p14:dur="2000" advTm="30668"/>
    </mc:Choice>
    <mc:Fallback>
      <p:transition spd="slow" advTm="30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sk-SK" dirty="0"/>
              <a:t>Obsah</a:t>
            </a:r>
            <a:endParaRPr lang="en-US" dirty="0"/>
          </a:p>
        </p:txBody>
      </p:sp>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1944538994"/>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Zvuk 8">
            <a:hlinkClick r:id="" action="ppaction://media"/>
            <a:extLst>
              <a:ext uri="{FF2B5EF4-FFF2-40B4-BE49-F238E27FC236}">
                <a16:creationId xmlns:a16="http://schemas.microsoft.com/office/drawing/2014/main" id="{8AD264CC-CB29-41CA-B729-FD9C591917B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3784652"/>
      </p:ext>
    </p:extLst>
  </p:cSld>
  <p:clrMapOvr>
    <a:masterClrMapping/>
  </p:clrMapOvr>
  <mc:AlternateContent xmlns:mc="http://schemas.openxmlformats.org/markup-compatibility/2006">
    <mc:Choice xmlns:p14="http://schemas.microsoft.com/office/powerpoint/2010/main" Requires="p14">
      <p:transition spd="slow" p14:dur="2000" advTm="16240"/>
    </mc:Choice>
    <mc:Fallback>
      <p:transition spd="slow" advTm="16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E0E17-951A-40F0-A8AC-75FF067A4A82}"/>
              </a:ext>
            </a:extLst>
          </p:cNvPr>
          <p:cNvSpPr>
            <a:spLocks noGrp="1"/>
          </p:cNvSpPr>
          <p:nvPr>
            <p:ph type="title"/>
          </p:nvPr>
        </p:nvSpPr>
        <p:spPr/>
        <p:txBody>
          <a:bodyPr/>
          <a:lstStyle/>
          <a:p>
            <a:r>
              <a:rPr lang="sk-SK" dirty="0"/>
              <a:t>Podpora viacerých platforiem</a:t>
            </a:r>
            <a:endParaRPr lang="en-GB" dirty="0"/>
          </a:p>
        </p:txBody>
      </p:sp>
      <p:sp>
        <p:nvSpPr>
          <p:cNvPr id="3" name="Text Placeholder 2">
            <a:extLst>
              <a:ext uri="{FF2B5EF4-FFF2-40B4-BE49-F238E27FC236}">
                <a16:creationId xmlns:a16="http://schemas.microsoft.com/office/drawing/2014/main" id="{10279A90-D8E4-46C0-96BE-D32270EE8F76}"/>
              </a:ext>
            </a:extLst>
          </p:cNvPr>
          <p:cNvSpPr>
            <a:spLocks noGrp="1"/>
          </p:cNvSpPr>
          <p:nvPr>
            <p:ph type="body" idx="1"/>
          </p:nvPr>
        </p:nvSpPr>
        <p:spPr/>
        <p:txBody>
          <a:bodyPr/>
          <a:lstStyle/>
          <a:p>
            <a:r>
              <a:rPr lang="sk-SK" dirty="0"/>
              <a:t>Progresívne webové aplikácie, Prirodzené/natívne aplikácia, Desktop aplikácie</a:t>
            </a:r>
            <a:endParaRPr lang="en-GB" dirty="0"/>
          </a:p>
        </p:txBody>
      </p:sp>
      <p:pic>
        <p:nvPicPr>
          <p:cNvPr id="7" name="Zvuk 6">
            <a:hlinkClick r:id="" action="ppaction://media"/>
            <a:extLst>
              <a:ext uri="{FF2B5EF4-FFF2-40B4-BE49-F238E27FC236}">
                <a16:creationId xmlns:a16="http://schemas.microsoft.com/office/drawing/2014/main" id="{B6878E2D-367D-47C6-8C94-813C50CCC94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15258826"/>
      </p:ext>
    </p:extLst>
  </p:cSld>
  <p:clrMapOvr>
    <a:masterClrMapping/>
  </p:clrMapOvr>
  <mc:AlternateContent xmlns:mc="http://schemas.openxmlformats.org/markup-compatibility/2006">
    <mc:Choice xmlns:p14="http://schemas.microsoft.com/office/powerpoint/2010/main" Requires="p14">
      <p:transition spd="slow" p14:dur="2000" advTm="14777"/>
    </mc:Choice>
    <mc:Fallback>
      <p:transition spd="slow" advTm="14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57691-5577-41DB-9B11-08310CC86787}"/>
              </a:ext>
            </a:extLst>
          </p:cNvPr>
          <p:cNvSpPr>
            <a:spLocks noGrp="1"/>
          </p:cNvSpPr>
          <p:nvPr>
            <p:ph type="title"/>
          </p:nvPr>
        </p:nvSpPr>
        <p:spPr/>
        <p:txBody>
          <a:bodyPr/>
          <a:lstStyle/>
          <a:p>
            <a:r>
              <a:rPr lang="sk-SK" dirty="0"/>
              <a:t>Progresívne webové aplikácie</a:t>
            </a:r>
            <a:endParaRPr lang="en-GB" dirty="0"/>
          </a:p>
        </p:txBody>
      </p:sp>
      <p:sp>
        <p:nvSpPr>
          <p:cNvPr id="3" name="Content Placeholder 2">
            <a:extLst>
              <a:ext uri="{FF2B5EF4-FFF2-40B4-BE49-F238E27FC236}">
                <a16:creationId xmlns:a16="http://schemas.microsoft.com/office/drawing/2014/main" id="{C043C37E-E78A-4A1C-937B-021886517096}"/>
              </a:ext>
            </a:extLst>
          </p:cNvPr>
          <p:cNvSpPr>
            <a:spLocks noGrp="1"/>
          </p:cNvSpPr>
          <p:nvPr>
            <p:ph idx="1"/>
          </p:nvPr>
        </p:nvSpPr>
        <p:spPr/>
        <p:txBody>
          <a:bodyPr>
            <a:normAutofit/>
          </a:bodyPr>
          <a:lstStyle/>
          <a:p>
            <a:pPr marL="305435" indent="-305435"/>
            <a:r>
              <a:rPr lang="en-GB" sz="2000" b="1" dirty="0"/>
              <a:t>modern</a:t>
            </a:r>
            <a:r>
              <a:rPr lang="sk-SK" sz="2000" b="1" dirty="0"/>
              <a:t>é</a:t>
            </a:r>
            <a:r>
              <a:rPr lang="en-GB" sz="2000" b="1" dirty="0"/>
              <a:t> </a:t>
            </a:r>
            <a:r>
              <a:rPr lang="en-GB" sz="2000" b="1" dirty="0" err="1"/>
              <a:t>webov</a:t>
            </a:r>
            <a:r>
              <a:rPr lang="sk-SK" sz="2000" b="1" dirty="0"/>
              <a:t>é</a:t>
            </a:r>
            <a:r>
              <a:rPr lang="en-GB" sz="2000" b="1" dirty="0"/>
              <a:t> platformy </a:t>
            </a:r>
            <a:r>
              <a:rPr lang="en-GB" sz="2000" b="1" dirty="0" err="1"/>
              <a:t>na</a:t>
            </a:r>
            <a:r>
              <a:rPr lang="en-GB" sz="2000" b="1" dirty="0"/>
              <a:t> </a:t>
            </a:r>
            <a:r>
              <a:rPr lang="en-GB" sz="2000" b="1" dirty="0" err="1"/>
              <a:t>poskytovanie</a:t>
            </a:r>
            <a:r>
              <a:rPr lang="en-GB" sz="2000" b="1" dirty="0"/>
              <a:t> </a:t>
            </a:r>
            <a:r>
              <a:rPr lang="en-GB" sz="2000" b="1" dirty="0" err="1"/>
              <a:t>zážitkov</a:t>
            </a:r>
            <a:r>
              <a:rPr lang="en-GB" sz="2000" b="1" dirty="0"/>
              <a:t> </a:t>
            </a:r>
            <a:r>
              <a:rPr lang="en-GB" sz="2000" b="1" dirty="0" err="1"/>
              <a:t>podobných</a:t>
            </a:r>
            <a:r>
              <a:rPr lang="en-GB" sz="2000" b="1" dirty="0"/>
              <a:t> </a:t>
            </a:r>
            <a:r>
              <a:rPr lang="en-GB" sz="2000" b="1" dirty="0" err="1"/>
              <a:t>aplikácii</a:t>
            </a:r>
            <a:endParaRPr lang="sk-SK" sz="2000" b="1" dirty="0" err="1"/>
          </a:p>
          <a:p>
            <a:pPr marL="305435" indent="-305435"/>
            <a:r>
              <a:rPr lang="en-GB" sz="2000" b="1" dirty="0" err="1"/>
              <a:t>Vysoký</a:t>
            </a:r>
            <a:r>
              <a:rPr lang="en-GB" sz="2000" b="1" dirty="0"/>
              <a:t> </a:t>
            </a:r>
            <a:r>
              <a:rPr lang="en-GB" sz="2000" b="1" dirty="0" err="1"/>
              <a:t>výkon</a:t>
            </a:r>
            <a:endParaRPr lang="sk-SK" sz="2000" b="1" dirty="0"/>
          </a:p>
          <a:p>
            <a:pPr marL="305435" indent="-305435"/>
            <a:r>
              <a:rPr lang="en-GB" sz="2000" b="1" dirty="0"/>
              <a:t>Offline</a:t>
            </a:r>
            <a:endParaRPr lang="sk-SK" sz="2000" b="1" dirty="0"/>
          </a:p>
          <a:p>
            <a:pPr marL="305435" indent="-305435"/>
            <a:r>
              <a:rPr lang="sk-SK" sz="2000" b="1" dirty="0"/>
              <a:t>N</a:t>
            </a:r>
            <a:r>
              <a:rPr lang="en-GB" sz="2000" b="1" dirty="0" err="1"/>
              <a:t>ulová</a:t>
            </a:r>
            <a:r>
              <a:rPr lang="en-GB" sz="2000" b="1" dirty="0"/>
              <a:t> </a:t>
            </a:r>
            <a:r>
              <a:rPr lang="en-GB" sz="2000" b="1" dirty="0" err="1"/>
              <a:t>inštalácia</a:t>
            </a:r>
            <a:endParaRPr lang="en-GB" sz="2000" b="1" dirty="0"/>
          </a:p>
        </p:txBody>
      </p:sp>
      <p:pic>
        <p:nvPicPr>
          <p:cNvPr id="7" name="Zvuk 6">
            <a:hlinkClick r:id="" action="ppaction://media"/>
            <a:extLst>
              <a:ext uri="{FF2B5EF4-FFF2-40B4-BE49-F238E27FC236}">
                <a16:creationId xmlns:a16="http://schemas.microsoft.com/office/drawing/2014/main" id="{0F25C997-3775-4B03-BDFC-B62BA5FF437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18287870"/>
      </p:ext>
    </p:extLst>
  </p:cSld>
  <p:clrMapOvr>
    <a:masterClrMapping/>
  </p:clrMapOvr>
  <mc:AlternateContent xmlns:mc="http://schemas.openxmlformats.org/markup-compatibility/2006">
    <mc:Choice xmlns:p14="http://schemas.microsoft.com/office/powerpoint/2010/main" Requires="p14">
      <p:transition spd="slow" p14:dur="2000" advTm="26132"/>
    </mc:Choice>
    <mc:Fallback>
      <p:transition spd="slow" advTm="26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976D8-8D52-4870-82EC-12A79481B2E3}"/>
              </a:ext>
            </a:extLst>
          </p:cNvPr>
          <p:cNvSpPr>
            <a:spLocks noGrp="1"/>
          </p:cNvSpPr>
          <p:nvPr>
            <p:ph type="title"/>
          </p:nvPr>
        </p:nvSpPr>
        <p:spPr/>
        <p:txBody>
          <a:bodyPr/>
          <a:lstStyle/>
          <a:p>
            <a:r>
              <a:rPr lang="sk-SK" dirty="0"/>
              <a:t>Prirodzené/natívne aplikácia</a:t>
            </a:r>
            <a:endParaRPr lang="en-GB" dirty="0"/>
          </a:p>
        </p:txBody>
      </p:sp>
      <p:sp>
        <p:nvSpPr>
          <p:cNvPr id="3" name="Content Placeholder 2">
            <a:extLst>
              <a:ext uri="{FF2B5EF4-FFF2-40B4-BE49-F238E27FC236}">
                <a16:creationId xmlns:a16="http://schemas.microsoft.com/office/drawing/2014/main" id="{71137B97-E9D4-46DF-BFF6-35A383D5364C}"/>
              </a:ext>
            </a:extLst>
          </p:cNvPr>
          <p:cNvSpPr>
            <a:spLocks noGrp="1"/>
          </p:cNvSpPr>
          <p:nvPr>
            <p:ph idx="1"/>
          </p:nvPr>
        </p:nvSpPr>
        <p:spPr/>
        <p:txBody>
          <a:bodyPr>
            <a:normAutofit/>
          </a:bodyPr>
          <a:lstStyle/>
          <a:p>
            <a:r>
              <a:rPr lang="en-GB" sz="2000" b="1" dirty="0" err="1"/>
              <a:t>Vytvára</a:t>
            </a:r>
            <a:r>
              <a:rPr lang="sk-SK" sz="2000" b="1" dirty="0"/>
              <a:t>nie</a:t>
            </a:r>
            <a:r>
              <a:rPr lang="en-GB" sz="2000" b="1" dirty="0"/>
              <a:t> </a:t>
            </a:r>
            <a:r>
              <a:rPr lang="en-GB" sz="2000" b="1" dirty="0" err="1"/>
              <a:t>natívn</a:t>
            </a:r>
            <a:r>
              <a:rPr lang="sk-SK" sz="2000" b="1" dirty="0" err="1"/>
              <a:t>ych</a:t>
            </a:r>
            <a:r>
              <a:rPr lang="en-GB" sz="2000" b="1" dirty="0"/>
              <a:t> </a:t>
            </a:r>
            <a:r>
              <a:rPr lang="en-GB" sz="2000" b="1" dirty="0" err="1"/>
              <a:t>mobiln</a:t>
            </a:r>
            <a:r>
              <a:rPr lang="sk-SK" sz="2000" b="1" dirty="0" err="1"/>
              <a:t>ych</a:t>
            </a:r>
            <a:r>
              <a:rPr lang="en-GB" sz="2000" b="1" dirty="0"/>
              <a:t> </a:t>
            </a:r>
            <a:r>
              <a:rPr lang="en-GB" sz="2000" b="1" dirty="0" err="1"/>
              <a:t>aplikácie</a:t>
            </a:r>
            <a:r>
              <a:rPr lang="en-GB" sz="2000" b="1" dirty="0"/>
              <a:t> </a:t>
            </a:r>
            <a:r>
              <a:rPr lang="en-GB" sz="2000" b="1" dirty="0" err="1"/>
              <a:t>pomocou</a:t>
            </a:r>
            <a:r>
              <a:rPr lang="en-GB" sz="2000" b="1" dirty="0"/>
              <a:t> </a:t>
            </a:r>
            <a:r>
              <a:rPr lang="en-GB" sz="2000" b="1" dirty="0" err="1"/>
              <a:t>stratégií</a:t>
            </a:r>
            <a:r>
              <a:rPr lang="en-GB" sz="2000" b="1" dirty="0"/>
              <a:t> od Cordova, Ionic </a:t>
            </a:r>
            <a:r>
              <a:rPr lang="en-GB" sz="2000" b="1" dirty="0" err="1"/>
              <a:t>alebo</a:t>
            </a:r>
            <a:r>
              <a:rPr lang="en-GB" sz="2000" b="1" dirty="0"/>
              <a:t> </a:t>
            </a:r>
            <a:r>
              <a:rPr lang="en-GB" sz="2000" b="1" dirty="0" err="1"/>
              <a:t>NativeScript</a:t>
            </a:r>
            <a:endParaRPr lang="en-GB" sz="2000" b="1" dirty="0"/>
          </a:p>
        </p:txBody>
      </p:sp>
      <p:pic>
        <p:nvPicPr>
          <p:cNvPr id="5" name="Zvuk 4">
            <a:hlinkClick r:id="" action="ppaction://media"/>
            <a:extLst>
              <a:ext uri="{FF2B5EF4-FFF2-40B4-BE49-F238E27FC236}">
                <a16:creationId xmlns:a16="http://schemas.microsoft.com/office/drawing/2014/main" id="{83255397-E9C5-442D-94FF-42BA2F5FC6E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14714798"/>
      </p:ext>
    </p:extLst>
  </p:cSld>
  <p:clrMapOvr>
    <a:masterClrMapping/>
  </p:clrMapOvr>
  <mc:AlternateContent xmlns:mc="http://schemas.openxmlformats.org/markup-compatibility/2006">
    <mc:Choice xmlns:p14="http://schemas.microsoft.com/office/powerpoint/2010/main" Requires="p14">
      <p:transition spd="slow" p14:dur="2000" advTm="22116"/>
    </mc:Choice>
    <mc:Fallback>
      <p:transition spd="slow" advTm="22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F337-C55C-4FB7-AA6A-A32A359B4BA6}"/>
              </a:ext>
            </a:extLst>
          </p:cNvPr>
          <p:cNvSpPr>
            <a:spLocks noGrp="1"/>
          </p:cNvSpPr>
          <p:nvPr>
            <p:ph type="title"/>
          </p:nvPr>
        </p:nvSpPr>
        <p:spPr/>
        <p:txBody>
          <a:bodyPr/>
          <a:lstStyle/>
          <a:p>
            <a:r>
              <a:rPr lang="sk-SK" dirty="0"/>
              <a:t>Desktop aplikácie</a:t>
            </a:r>
            <a:endParaRPr lang="en-GB" dirty="0"/>
          </a:p>
        </p:txBody>
      </p:sp>
      <p:sp>
        <p:nvSpPr>
          <p:cNvPr id="3" name="Content Placeholder 2">
            <a:extLst>
              <a:ext uri="{FF2B5EF4-FFF2-40B4-BE49-F238E27FC236}">
                <a16:creationId xmlns:a16="http://schemas.microsoft.com/office/drawing/2014/main" id="{0A394577-E52B-408D-B43E-76663C7893EA}"/>
              </a:ext>
            </a:extLst>
          </p:cNvPr>
          <p:cNvSpPr>
            <a:spLocks noGrp="1"/>
          </p:cNvSpPr>
          <p:nvPr>
            <p:ph idx="1"/>
          </p:nvPr>
        </p:nvSpPr>
        <p:spPr/>
        <p:txBody>
          <a:bodyPr>
            <a:normAutofit/>
          </a:bodyPr>
          <a:lstStyle/>
          <a:p>
            <a:r>
              <a:rPr lang="en-GB" sz="2000" b="1" dirty="0" err="1"/>
              <a:t>Vytvára</a:t>
            </a:r>
            <a:r>
              <a:rPr lang="sk-SK" sz="2000" b="1" dirty="0"/>
              <a:t>nie</a:t>
            </a:r>
            <a:r>
              <a:rPr lang="en-GB" sz="2000" b="1" dirty="0"/>
              <a:t> </a:t>
            </a:r>
            <a:r>
              <a:rPr lang="en-GB" sz="2000" b="1" dirty="0" err="1"/>
              <a:t>aplikác</a:t>
            </a:r>
            <a:r>
              <a:rPr lang="sk-SK" sz="2000" b="1" dirty="0" err="1"/>
              <a:t>ií</a:t>
            </a:r>
            <a:r>
              <a:rPr lang="en-GB" sz="2000" b="1" dirty="0"/>
              <a:t> </a:t>
            </a:r>
            <a:r>
              <a:rPr lang="en-GB" sz="2000" b="1" dirty="0" err="1"/>
              <a:t>nainštalovan</a:t>
            </a:r>
            <a:r>
              <a:rPr lang="sk-SK" sz="2000" b="1" dirty="0" err="1"/>
              <a:t>ých</a:t>
            </a:r>
            <a:r>
              <a:rPr lang="en-GB" sz="2000" b="1" dirty="0"/>
              <a:t> </a:t>
            </a:r>
            <a:r>
              <a:rPr lang="en-GB" sz="2000" b="1" dirty="0" err="1"/>
              <a:t>na</a:t>
            </a:r>
            <a:r>
              <a:rPr lang="en-GB" sz="2000" b="1" dirty="0"/>
              <a:t> </a:t>
            </a:r>
            <a:r>
              <a:rPr lang="en-GB" sz="2000" b="1" dirty="0" err="1"/>
              <a:t>počítači</a:t>
            </a:r>
            <a:r>
              <a:rPr lang="en-GB" sz="2000" b="1" dirty="0"/>
              <a:t> v </a:t>
            </a:r>
            <a:r>
              <a:rPr lang="en-GB" sz="2000" b="1" dirty="0" err="1"/>
              <a:t>systémoch</a:t>
            </a:r>
            <a:r>
              <a:rPr lang="en-GB" sz="2000" b="1" dirty="0"/>
              <a:t> Mac, Windows a Linux </a:t>
            </a:r>
            <a:r>
              <a:rPr lang="en-GB" sz="2000" b="1" dirty="0" err="1"/>
              <a:t>pomocou</a:t>
            </a:r>
            <a:r>
              <a:rPr lang="en-GB" sz="2000" b="1" dirty="0"/>
              <a:t> </a:t>
            </a:r>
            <a:r>
              <a:rPr lang="en-GB" sz="2000" b="1" dirty="0" err="1"/>
              <a:t>rovnakých</a:t>
            </a:r>
            <a:r>
              <a:rPr lang="en-GB" sz="2000" b="1" dirty="0"/>
              <a:t> </a:t>
            </a:r>
            <a:r>
              <a:rPr lang="sk-SK" sz="2000" b="1" dirty="0" err="1"/>
              <a:t>Angular</a:t>
            </a:r>
            <a:r>
              <a:rPr lang="en-GB" sz="2000" b="1" dirty="0"/>
              <a:t> </a:t>
            </a:r>
            <a:r>
              <a:rPr lang="en-GB" sz="2000" b="1" dirty="0" err="1"/>
              <a:t>metód</a:t>
            </a:r>
            <a:r>
              <a:rPr lang="en-GB" sz="2000" b="1" dirty="0"/>
              <a:t>, </a:t>
            </a:r>
            <a:r>
              <a:rPr lang="en-GB" sz="2000" b="1" dirty="0" err="1"/>
              <a:t>aké</a:t>
            </a:r>
            <a:r>
              <a:rPr lang="en-GB" sz="2000" b="1" dirty="0"/>
              <a:t> </a:t>
            </a:r>
            <a:r>
              <a:rPr lang="en-GB" sz="2000" b="1" dirty="0" err="1"/>
              <a:t>sa</a:t>
            </a:r>
            <a:r>
              <a:rPr lang="en-GB" sz="2000" b="1" dirty="0"/>
              <a:t> </a:t>
            </a:r>
            <a:r>
              <a:rPr lang="sk-SK" sz="2000" b="1" dirty="0"/>
              <a:t>používajú</a:t>
            </a:r>
            <a:r>
              <a:rPr lang="en-GB" sz="2000" b="1" dirty="0"/>
              <a:t> pre web, a </a:t>
            </a:r>
            <a:r>
              <a:rPr lang="en-GB" sz="2000" b="1" dirty="0" err="1"/>
              <a:t>navyše</a:t>
            </a:r>
            <a:r>
              <a:rPr lang="en-GB" sz="2000" b="1" dirty="0"/>
              <a:t> </a:t>
            </a:r>
            <a:r>
              <a:rPr lang="en-GB" sz="2000" b="1" dirty="0" err="1"/>
              <a:t>pomocou</a:t>
            </a:r>
            <a:r>
              <a:rPr lang="en-GB" sz="2000" b="1" dirty="0"/>
              <a:t> </a:t>
            </a:r>
            <a:r>
              <a:rPr lang="en-GB" sz="2000" b="1" dirty="0" err="1"/>
              <a:t>prístupu</a:t>
            </a:r>
            <a:r>
              <a:rPr lang="en-GB" sz="2000" b="1" dirty="0"/>
              <a:t> k </a:t>
            </a:r>
            <a:r>
              <a:rPr lang="en-GB" sz="2000" b="1" dirty="0" err="1"/>
              <a:t>natívnym</a:t>
            </a:r>
            <a:r>
              <a:rPr lang="en-GB" sz="2000" b="1" dirty="0"/>
              <a:t> </a:t>
            </a:r>
            <a:r>
              <a:rPr lang="en-GB" sz="2000" b="1" dirty="0" err="1"/>
              <a:t>rozhraniam</a:t>
            </a:r>
            <a:r>
              <a:rPr lang="en-GB" sz="2000" b="1" dirty="0"/>
              <a:t> API OS</a:t>
            </a:r>
          </a:p>
        </p:txBody>
      </p:sp>
      <p:pic>
        <p:nvPicPr>
          <p:cNvPr id="5" name="Zvuk 4">
            <a:hlinkClick r:id="" action="ppaction://media"/>
            <a:extLst>
              <a:ext uri="{FF2B5EF4-FFF2-40B4-BE49-F238E27FC236}">
                <a16:creationId xmlns:a16="http://schemas.microsoft.com/office/drawing/2014/main" id="{42CC501F-496A-4FBF-9B7F-1CDE4341195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79399221"/>
      </p:ext>
    </p:extLst>
  </p:cSld>
  <p:clrMapOvr>
    <a:masterClrMapping/>
  </p:clrMapOvr>
  <mc:AlternateContent xmlns:mc="http://schemas.openxmlformats.org/markup-compatibility/2006">
    <mc:Choice xmlns:p14="http://schemas.microsoft.com/office/powerpoint/2010/main" Requires="p14">
      <p:transition spd="slow" p14:dur="2000" advTm="28059"/>
    </mc:Choice>
    <mc:Fallback>
      <p:transition spd="slow" advTm="28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614E-2EB1-44AF-BA5B-54A4D196BB33}"/>
              </a:ext>
            </a:extLst>
          </p:cNvPr>
          <p:cNvSpPr>
            <a:spLocks noGrp="1"/>
          </p:cNvSpPr>
          <p:nvPr>
            <p:ph type="title"/>
          </p:nvPr>
        </p:nvSpPr>
        <p:spPr/>
        <p:txBody>
          <a:bodyPr/>
          <a:lstStyle/>
          <a:p>
            <a:r>
              <a:rPr lang="sk-SK" dirty="0"/>
              <a:t>Rýchlosť a výkon</a:t>
            </a:r>
            <a:endParaRPr lang="en-GB" dirty="0"/>
          </a:p>
        </p:txBody>
      </p:sp>
      <p:sp>
        <p:nvSpPr>
          <p:cNvPr id="3" name="Text Placeholder 2">
            <a:extLst>
              <a:ext uri="{FF2B5EF4-FFF2-40B4-BE49-F238E27FC236}">
                <a16:creationId xmlns:a16="http://schemas.microsoft.com/office/drawing/2014/main" id="{0CE78F23-E8F3-42B3-ACB7-986A6739A108}"/>
              </a:ext>
            </a:extLst>
          </p:cNvPr>
          <p:cNvSpPr>
            <a:spLocks noGrp="1"/>
          </p:cNvSpPr>
          <p:nvPr>
            <p:ph type="body" idx="1"/>
          </p:nvPr>
        </p:nvSpPr>
        <p:spPr/>
        <p:txBody>
          <a:bodyPr/>
          <a:lstStyle/>
          <a:p>
            <a:r>
              <a:rPr lang="sk-SK" dirty="0"/>
              <a:t>Generácia kódu, Univerzálnosť, Delenie kódu</a:t>
            </a:r>
            <a:endParaRPr lang="en-GB" dirty="0"/>
          </a:p>
        </p:txBody>
      </p:sp>
      <p:pic>
        <p:nvPicPr>
          <p:cNvPr id="4" name="Zvuk 3">
            <a:hlinkClick r:id="" action="ppaction://media"/>
            <a:extLst>
              <a:ext uri="{FF2B5EF4-FFF2-40B4-BE49-F238E27FC236}">
                <a16:creationId xmlns:a16="http://schemas.microsoft.com/office/drawing/2014/main" id="{E935E163-6ACB-42E7-9815-2D770AAEFEB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25939354"/>
      </p:ext>
    </p:extLst>
  </p:cSld>
  <p:clrMapOvr>
    <a:masterClrMapping/>
  </p:clrMapOvr>
  <mc:AlternateContent xmlns:mc="http://schemas.openxmlformats.org/markup-compatibility/2006">
    <mc:Choice xmlns:p14="http://schemas.microsoft.com/office/powerpoint/2010/main" Requires="p14">
      <p:transition spd="slow" p14:dur="2000" advTm="17169"/>
    </mc:Choice>
    <mc:Fallback>
      <p:transition spd="slow" advTm="17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75172-9BE2-41A5-A838-898C49B6E8D2}"/>
              </a:ext>
            </a:extLst>
          </p:cNvPr>
          <p:cNvSpPr>
            <a:spLocks noGrp="1"/>
          </p:cNvSpPr>
          <p:nvPr>
            <p:ph type="title"/>
          </p:nvPr>
        </p:nvSpPr>
        <p:spPr/>
        <p:txBody>
          <a:bodyPr/>
          <a:lstStyle/>
          <a:p>
            <a:r>
              <a:rPr lang="sk-SK" dirty="0"/>
              <a:t>Generácia kódu</a:t>
            </a:r>
            <a:endParaRPr lang="en-GB" dirty="0"/>
          </a:p>
        </p:txBody>
      </p:sp>
      <p:sp>
        <p:nvSpPr>
          <p:cNvPr id="3" name="Content Placeholder 2">
            <a:extLst>
              <a:ext uri="{FF2B5EF4-FFF2-40B4-BE49-F238E27FC236}">
                <a16:creationId xmlns:a16="http://schemas.microsoft.com/office/drawing/2014/main" id="{64FE438B-4BD3-466E-820E-4937B2141939}"/>
              </a:ext>
            </a:extLst>
          </p:cNvPr>
          <p:cNvSpPr>
            <a:spLocks noGrp="1"/>
          </p:cNvSpPr>
          <p:nvPr>
            <p:ph idx="1"/>
          </p:nvPr>
        </p:nvSpPr>
        <p:spPr/>
        <p:txBody>
          <a:bodyPr>
            <a:normAutofit/>
          </a:bodyPr>
          <a:lstStyle/>
          <a:p>
            <a:r>
              <a:rPr lang="en-GB" sz="2000" b="1" dirty="0"/>
              <a:t>Angular </a:t>
            </a:r>
            <a:r>
              <a:rPr lang="sk-SK" sz="2000" b="1" dirty="0"/>
              <a:t>mení </a:t>
            </a:r>
            <a:r>
              <a:rPr lang="en-GB" sz="2000" b="1" dirty="0" err="1"/>
              <a:t>šablóny</a:t>
            </a:r>
            <a:r>
              <a:rPr lang="en-GB" sz="2000" b="1" dirty="0"/>
              <a:t> </a:t>
            </a:r>
            <a:r>
              <a:rPr lang="en-GB" sz="2000" b="1" dirty="0" err="1"/>
              <a:t>na</a:t>
            </a:r>
            <a:r>
              <a:rPr lang="en-GB" sz="2000" b="1" dirty="0"/>
              <a:t> </a:t>
            </a:r>
            <a:r>
              <a:rPr lang="en-GB" sz="2000" b="1" dirty="0" err="1"/>
              <a:t>kód</a:t>
            </a:r>
            <a:r>
              <a:rPr lang="en-GB" sz="2000" b="1" dirty="0"/>
              <a:t>, </a:t>
            </a:r>
            <a:r>
              <a:rPr lang="en-GB" sz="2000" b="1" dirty="0" err="1"/>
              <a:t>ktorý</a:t>
            </a:r>
            <a:r>
              <a:rPr lang="en-GB" sz="2000" b="1" dirty="0"/>
              <a:t> je </a:t>
            </a:r>
            <a:r>
              <a:rPr lang="en-GB" sz="2000" b="1" dirty="0" err="1"/>
              <a:t>vysoko</a:t>
            </a:r>
            <a:r>
              <a:rPr lang="en-GB" sz="2000" b="1" dirty="0"/>
              <a:t> </a:t>
            </a:r>
            <a:r>
              <a:rPr lang="en-GB" sz="2000" b="1" dirty="0" err="1"/>
              <a:t>optimalizovaný</a:t>
            </a:r>
            <a:r>
              <a:rPr lang="en-GB" sz="2000" b="1" dirty="0"/>
              <a:t> pre </a:t>
            </a:r>
            <a:r>
              <a:rPr lang="en-GB" sz="2000" b="1" dirty="0" err="1"/>
              <a:t>súčasné</a:t>
            </a:r>
            <a:r>
              <a:rPr lang="sk-SK" sz="2000" b="1" dirty="0"/>
              <a:t> </a:t>
            </a:r>
            <a:r>
              <a:rPr lang="en-GB" sz="2000" b="1" dirty="0"/>
              <a:t>JavaScript</a:t>
            </a:r>
            <a:r>
              <a:rPr lang="sk-SK" sz="2000" b="1" dirty="0"/>
              <a:t> </a:t>
            </a:r>
            <a:r>
              <a:rPr lang="en-GB" sz="2000" b="1" dirty="0" err="1"/>
              <a:t>virtuálne</a:t>
            </a:r>
            <a:r>
              <a:rPr lang="en-GB" sz="2000" b="1" dirty="0"/>
              <a:t> </a:t>
            </a:r>
            <a:r>
              <a:rPr lang="en-GB" sz="2000" b="1" dirty="0" err="1"/>
              <a:t>stro</a:t>
            </a:r>
            <a:r>
              <a:rPr lang="sk-SK" sz="2000" b="1" dirty="0"/>
              <a:t>je</a:t>
            </a:r>
          </a:p>
          <a:p>
            <a:r>
              <a:rPr lang="sk-SK" sz="2000" b="1" dirty="0"/>
              <a:t>P</a:t>
            </a:r>
            <a:r>
              <a:rPr lang="en-GB" sz="2000" b="1" dirty="0" err="1"/>
              <a:t>oskyt</a:t>
            </a:r>
            <a:r>
              <a:rPr lang="sk-SK" sz="2000" b="1" dirty="0"/>
              <a:t>uje</a:t>
            </a:r>
            <a:r>
              <a:rPr lang="en-GB" sz="2000" b="1" dirty="0"/>
              <a:t> </a:t>
            </a:r>
            <a:r>
              <a:rPr lang="en-GB" sz="2000" b="1" dirty="0" err="1"/>
              <a:t>všetky</a:t>
            </a:r>
            <a:r>
              <a:rPr lang="en-GB" sz="2000" b="1" dirty="0"/>
              <a:t> </a:t>
            </a:r>
            <a:r>
              <a:rPr lang="en-GB" sz="2000" b="1" dirty="0" err="1"/>
              <a:t>výhody</a:t>
            </a:r>
            <a:r>
              <a:rPr lang="en-GB" sz="2000" b="1" dirty="0"/>
              <a:t> </a:t>
            </a:r>
            <a:r>
              <a:rPr lang="en-GB" sz="2000" b="1" dirty="0" err="1"/>
              <a:t>ručne</a:t>
            </a:r>
            <a:r>
              <a:rPr lang="en-GB" sz="2000" b="1" dirty="0"/>
              <a:t> </a:t>
            </a:r>
            <a:r>
              <a:rPr lang="en-GB" sz="2000" b="1" dirty="0" err="1"/>
              <a:t>písaného</a:t>
            </a:r>
            <a:r>
              <a:rPr lang="en-GB" sz="2000" b="1" dirty="0"/>
              <a:t> </a:t>
            </a:r>
            <a:r>
              <a:rPr lang="en-GB" sz="2000" b="1" dirty="0" err="1"/>
              <a:t>kódu</a:t>
            </a:r>
            <a:r>
              <a:rPr lang="en-GB" sz="2000" b="1" dirty="0"/>
              <a:t> s </a:t>
            </a:r>
            <a:r>
              <a:rPr lang="en-GB" sz="2000" b="1" dirty="0" err="1"/>
              <a:t>produktivitou</a:t>
            </a:r>
            <a:r>
              <a:rPr lang="en-GB" sz="2000" b="1" dirty="0"/>
              <a:t> </a:t>
            </a:r>
            <a:r>
              <a:rPr lang="sk-SK" sz="2000" b="1" dirty="0" err="1"/>
              <a:t>framework</a:t>
            </a:r>
            <a:r>
              <a:rPr lang="sk-SK" sz="2000" b="1" dirty="0"/>
              <a:t>-u</a:t>
            </a:r>
          </a:p>
        </p:txBody>
      </p:sp>
      <p:pic>
        <p:nvPicPr>
          <p:cNvPr id="6" name="Zvuk 5">
            <a:hlinkClick r:id="" action="ppaction://media"/>
            <a:extLst>
              <a:ext uri="{FF2B5EF4-FFF2-40B4-BE49-F238E27FC236}">
                <a16:creationId xmlns:a16="http://schemas.microsoft.com/office/drawing/2014/main" id="{CFDEA042-3324-4135-BA62-9220689A1FB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9605787"/>
      </p:ext>
    </p:extLst>
  </p:cSld>
  <p:clrMapOvr>
    <a:masterClrMapping/>
  </p:clrMapOvr>
  <mc:AlternateContent xmlns:mc="http://schemas.openxmlformats.org/markup-compatibility/2006">
    <mc:Choice xmlns:p14="http://schemas.microsoft.com/office/powerpoint/2010/main" Requires="p14">
      <p:transition spd="slow" p14:dur="2000" advTm="39469"/>
    </mc:Choice>
    <mc:Fallback>
      <p:transition spd="slow" advTm="39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C4906-DAE9-49F3-97A0-9A4F28909BAA}"/>
              </a:ext>
            </a:extLst>
          </p:cNvPr>
          <p:cNvSpPr>
            <a:spLocks noGrp="1"/>
          </p:cNvSpPr>
          <p:nvPr>
            <p:ph type="title"/>
          </p:nvPr>
        </p:nvSpPr>
        <p:spPr/>
        <p:txBody>
          <a:bodyPr/>
          <a:lstStyle/>
          <a:p>
            <a:r>
              <a:rPr lang="sk-SK" dirty="0"/>
              <a:t>Univerzálnosť</a:t>
            </a:r>
            <a:endParaRPr lang="en-GB" dirty="0"/>
          </a:p>
        </p:txBody>
      </p:sp>
      <p:sp>
        <p:nvSpPr>
          <p:cNvPr id="3" name="Content Placeholder 2">
            <a:extLst>
              <a:ext uri="{FF2B5EF4-FFF2-40B4-BE49-F238E27FC236}">
                <a16:creationId xmlns:a16="http://schemas.microsoft.com/office/drawing/2014/main" id="{678902E7-573C-4E0D-BE32-692E3C6F094E}"/>
              </a:ext>
            </a:extLst>
          </p:cNvPr>
          <p:cNvSpPr>
            <a:spLocks noGrp="1"/>
          </p:cNvSpPr>
          <p:nvPr>
            <p:ph idx="1"/>
          </p:nvPr>
        </p:nvSpPr>
        <p:spPr/>
        <p:txBody>
          <a:bodyPr>
            <a:normAutofit/>
          </a:bodyPr>
          <a:lstStyle/>
          <a:p>
            <a:pPr marL="305435" indent="-305435"/>
            <a:r>
              <a:rPr lang="sk-SK" sz="2000" b="1" dirty="0"/>
              <a:t>P</a:t>
            </a:r>
            <a:r>
              <a:rPr lang="en-GB" sz="2000" b="1" dirty="0" err="1"/>
              <a:t>rvé</a:t>
            </a:r>
            <a:r>
              <a:rPr lang="en-GB" sz="2000" b="1" dirty="0"/>
              <a:t> </a:t>
            </a:r>
            <a:r>
              <a:rPr lang="en-GB" sz="2000" b="1" dirty="0" err="1"/>
              <a:t>zobrazenie</a:t>
            </a:r>
            <a:r>
              <a:rPr lang="en-GB" sz="2000" b="1" dirty="0"/>
              <a:t> </a:t>
            </a:r>
            <a:r>
              <a:rPr lang="en-GB" sz="2000" b="1" dirty="0" err="1"/>
              <a:t>svojej</a:t>
            </a:r>
            <a:r>
              <a:rPr lang="en-GB" sz="2000" b="1" dirty="0"/>
              <a:t> </a:t>
            </a:r>
            <a:r>
              <a:rPr lang="en-GB" sz="2000" b="1" dirty="0" err="1"/>
              <a:t>aplikácie</a:t>
            </a:r>
            <a:r>
              <a:rPr lang="en-GB" sz="2000" b="1" dirty="0"/>
              <a:t> </a:t>
            </a:r>
            <a:r>
              <a:rPr lang="en-GB" sz="2000" b="1" dirty="0" err="1"/>
              <a:t>na</a:t>
            </a:r>
            <a:r>
              <a:rPr lang="en-GB" sz="2000" b="1" dirty="0"/>
              <a:t> </a:t>
            </a:r>
            <a:r>
              <a:rPr lang="en-GB" sz="2000" b="1" dirty="0" err="1"/>
              <a:t>serveroch</a:t>
            </a:r>
            <a:r>
              <a:rPr lang="en-GB" sz="2000" b="1" dirty="0"/>
              <a:t> Node.js®, .NET, PHP a </a:t>
            </a:r>
            <a:r>
              <a:rPr lang="en-GB" sz="2000" b="1" dirty="0" err="1"/>
              <a:t>ďalších</a:t>
            </a:r>
            <a:r>
              <a:rPr lang="en-GB" sz="2000" b="1" dirty="0"/>
              <a:t> </a:t>
            </a:r>
            <a:r>
              <a:rPr lang="en-GB" sz="2000" b="1" dirty="0" err="1"/>
              <a:t>serveroch</a:t>
            </a:r>
            <a:r>
              <a:rPr lang="en-GB" sz="2000" b="1" dirty="0"/>
              <a:t> pre </a:t>
            </a:r>
            <a:r>
              <a:rPr lang="en-GB" sz="2000" b="1" dirty="0" err="1"/>
              <a:t>takmer</a:t>
            </a:r>
            <a:r>
              <a:rPr lang="en-GB" sz="2000" b="1" dirty="0"/>
              <a:t> </a:t>
            </a:r>
            <a:r>
              <a:rPr lang="en-GB" sz="2000" b="1" dirty="0" err="1"/>
              <a:t>okamžité</a:t>
            </a:r>
            <a:r>
              <a:rPr lang="en-GB" sz="2000" b="1" dirty="0"/>
              <a:t> </a:t>
            </a:r>
            <a:r>
              <a:rPr lang="en-GB" sz="2000" b="1" dirty="0" err="1"/>
              <a:t>vykreslenie</a:t>
            </a:r>
            <a:r>
              <a:rPr lang="en-GB" sz="2000" b="1" dirty="0"/>
              <a:t> </a:t>
            </a:r>
            <a:r>
              <a:rPr lang="en-GB" sz="2000" b="1" dirty="0" err="1"/>
              <a:t>iba</a:t>
            </a:r>
            <a:r>
              <a:rPr lang="en-GB" sz="2000" b="1" dirty="0"/>
              <a:t> v HTML a CSS</a:t>
            </a:r>
            <a:endParaRPr lang="sk-SK" sz="2000" b="1" dirty="0"/>
          </a:p>
          <a:p>
            <a:pPr marL="305435" indent="-305435"/>
            <a:r>
              <a:rPr lang="en-GB" sz="2000" b="1" dirty="0" err="1"/>
              <a:t>Pripravuje</a:t>
            </a:r>
            <a:r>
              <a:rPr lang="en-GB" sz="2000" b="1" dirty="0"/>
              <a:t>  </a:t>
            </a:r>
            <a:r>
              <a:rPr lang="en-GB" sz="2000" b="1" dirty="0" err="1"/>
              <a:t>pôdu</a:t>
            </a:r>
            <a:r>
              <a:rPr lang="en-GB" sz="2000" b="1" dirty="0"/>
              <a:t> pre </a:t>
            </a:r>
            <a:r>
              <a:rPr lang="en-GB" sz="2000" b="1" dirty="0" err="1"/>
              <a:t>stránky</a:t>
            </a:r>
            <a:r>
              <a:rPr lang="en-GB" sz="2000" b="1" dirty="0"/>
              <a:t> </a:t>
            </a:r>
            <a:r>
              <a:rPr lang="en-GB" sz="2000" b="1" dirty="0" err="1"/>
              <a:t>optimalizované</a:t>
            </a:r>
            <a:r>
              <a:rPr lang="en-GB" sz="2000" b="1" dirty="0"/>
              <a:t> pre SEO</a:t>
            </a:r>
          </a:p>
        </p:txBody>
      </p:sp>
      <p:pic>
        <p:nvPicPr>
          <p:cNvPr id="4" name="Zvuk 3">
            <a:hlinkClick r:id="" action="ppaction://media"/>
            <a:extLst>
              <a:ext uri="{FF2B5EF4-FFF2-40B4-BE49-F238E27FC236}">
                <a16:creationId xmlns:a16="http://schemas.microsoft.com/office/drawing/2014/main" id="{B70CF006-2D36-4AFC-A428-3FD224125EE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53929756"/>
      </p:ext>
    </p:extLst>
  </p:cSld>
  <p:clrMapOvr>
    <a:masterClrMapping/>
  </p:clrMapOvr>
  <mc:AlternateContent xmlns:mc="http://schemas.openxmlformats.org/markup-compatibility/2006">
    <mc:Choice xmlns:p14="http://schemas.microsoft.com/office/powerpoint/2010/main" Requires="p14">
      <p:transition spd="slow" p14:dur="2000" advTm="58779"/>
    </mc:Choice>
    <mc:Fallback>
      <p:transition spd="slow" advTm="58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{8AB008E6-39B3-4AB8-8577-C6499D727D5B}tf33552983_win32</Template>
  <TotalTime>2059</TotalTime>
  <Words>397</Words>
  <Application>Microsoft Office PowerPoint</Application>
  <PresentationFormat>Širokouhlá</PresentationFormat>
  <Paragraphs>59</Paragraphs>
  <Slides>19</Slides>
  <Notes>2</Notes>
  <HiddenSlides>0</HiddenSlides>
  <MMClips>19</MMClips>
  <ScaleCrop>false</ScaleCrop>
  <HeadingPairs>
    <vt:vector size="6" baseType="variant">
      <vt:variant>
        <vt:lpstr>Použité písma</vt:lpstr>
      </vt:variant>
      <vt:variant>
        <vt:i4>4</vt:i4>
      </vt:variant>
      <vt:variant>
        <vt:lpstr>Motív</vt:lpstr>
      </vt:variant>
      <vt:variant>
        <vt:i4>1</vt:i4>
      </vt:variant>
      <vt:variant>
        <vt:lpstr>Nadpisy snímok</vt:lpstr>
      </vt:variant>
      <vt:variant>
        <vt:i4>19</vt:i4>
      </vt:variant>
    </vt:vector>
  </HeadingPairs>
  <TitlesOfParts>
    <vt:vector size="24" baseType="lpstr">
      <vt:lpstr>Calibri</vt:lpstr>
      <vt:lpstr>Franklin Gothic Book</vt:lpstr>
      <vt:lpstr>Franklin Gothic Demi</vt:lpstr>
      <vt:lpstr>Wingdings 2</vt:lpstr>
      <vt:lpstr>DividendVTI</vt:lpstr>
      <vt:lpstr>ANGULAR JS</vt:lpstr>
      <vt:lpstr>Obsah</vt:lpstr>
      <vt:lpstr>Podpora viacerých platforiem</vt:lpstr>
      <vt:lpstr>Progresívne webové aplikácie</vt:lpstr>
      <vt:lpstr>Prirodzené/natívne aplikácia</vt:lpstr>
      <vt:lpstr>Desktop aplikácie</vt:lpstr>
      <vt:lpstr>Rýchlosť a výkon</vt:lpstr>
      <vt:lpstr>Generácia kódu</vt:lpstr>
      <vt:lpstr>Univerzálnosť</vt:lpstr>
      <vt:lpstr>Delenie kódu</vt:lpstr>
      <vt:lpstr>Produktivita</vt:lpstr>
      <vt:lpstr>Šablóny</vt:lpstr>
      <vt:lpstr>Angular CLI</vt:lpstr>
      <vt:lpstr>IDE-čka</vt:lpstr>
      <vt:lpstr>Celkový priebeh vývoja</vt:lpstr>
      <vt:lpstr>Testovanie</vt:lpstr>
      <vt:lpstr>Animácie</vt:lpstr>
      <vt:lpstr>Prístupnosť</vt:lpstr>
      <vt:lpstr>Ďakujem za pozornosť!</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Tomáš Trenčan</dc:creator>
  <cp:lastModifiedBy>Tomáš Trenčan</cp:lastModifiedBy>
  <cp:revision>31</cp:revision>
  <dcterms:created xsi:type="dcterms:W3CDTF">2020-10-04T18:21:31Z</dcterms:created>
  <dcterms:modified xsi:type="dcterms:W3CDTF">2020-10-12T16:38:21Z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